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handoutMasterIdLst>
    <p:handoutMasterId r:id="rId19"/>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微软雅黑" panose="020B0503020204020204" pitchFamily="34" charset="-122"/>
      <p:regular r:id="rId20"/>
      <p:bold r:id="rId21"/>
    </p:embeddedFont>
    <p:embeddedFont>
      <p:font typeface="字由点字倔强黑" pitchFamily="18" charset="-122"/>
      <p:regular r:id="rId22"/>
    </p:embeddedFont>
    <p:embeddedFont>
      <p:font typeface="Arimo" panose="020B0604020202020204" pitchFamily="34" charset="0"/>
      <p:regular r:id="rId23"/>
    </p:embeddedFont>
    <p:embeddedFont>
      <p:font typeface="Barlow Medium" panose="020F0502020204030204" pitchFamily="34" charset="0"/>
      <p:regular r:id="rId24"/>
    </p:embeddedFont>
    <p:embeddedFont>
      <p:font typeface="Barlow Medium Bold" pitchFamily="2" charset="77"/>
      <p:regular r:id="rId25"/>
      <p:bold r:id="rId26"/>
    </p:embeddedFont>
    <p:embeddedFont>
      <p:font typeface="Calibri" panose="020F0502020204030204" pitchFamily="34" charset="0"/>
      <p:regular r:id="rId27"/>
      <p:bold r:id="rId28"/>
      <p:italic r:id="rId29"/>
      <p:boldItalic r:id="rId30"/>
    </p:embeddedFont>
  </p:embeddedFontLst>
  <p:custDataLst>
    <p:tags r:id="rId3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626" autoAdjust="0"/>
  </p:normalViewPr>
  <p:slideViewPr>
    <p:cSldViewPr>
      <p:cViewPr varScale="1">
        <p:scale>
          <a:sx n="80" d="100"/>
          <a:sy n="80" d="100"/>
        </p:scale>
        <p:origin x="824" y="216"/>
      </p:cViewPr>
      <p:guideLst>
        <p:guide orient="horz" pos="2132"/>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2023/6/7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svg>
</file>

<file path=ppt/media/image14.png>
</file>

<file path=ppt/media/image15.svg>
</file>

<file path=ppt/media/image16.jpeg>
</file>

<file path=ppt/media/image17.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2023/6/7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6/7/23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6/7/23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6/7/23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6/7/23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6/7/23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6/7/23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5.sv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sp>
        <p:nvSpPr>
          <p:cNvPr id="2" name="AutoShape 2"/>
          <p:cNvSpPr/>
          <p:nvPr/>
        </p:nvSpPr>
        <p:spPr>
          <a:xfrm>
            <a:off x="0" y="9456543"/>
            <a:ext cx="18288000" cy="830457"/>
          </a:xfrm>
          <a:prstGeom prst="rect">
            <a:avLst/>
          </a:prstGeom>
          <a:solidFill>
            <a:srgbClr val="20212A">
              <a:alpha val="80000"/>
            </a:srgbClr>
          </a:solidFill>
        </p:spPr>
      </p:sp>
      <p:pic>
        <p:nvPicPr>
          <p:cNvPr id="3" name="Picture 3"/>
          <p:cNvPicPr>
            <a:picLocks noChangeAspect="1"/>
          </p:cNvPicPr>
          <p:nvPr/>
        </p:nvPicPr>
        <p:blipFill>
          <a:blip r:embed="rId2"/>
          <a:srcRect/>
          <a:stretch>
            <a:fillRect/>
          </a:stretch>
        </p:blipFill>
        <p:spPr>
          <a:xfrm>
            <a:off x="672539" y="562210"/>
            <a:ext cx="5178608" cy="8894333"/>
          </a:xfrm>
          <a:prstGeom prst="rect">
            <a:avLst/>
          </a:prstGeom>
        </p:spPr>
      </p:pic>
      <p:grpSp>
        <p:nvGrpSpPr>
          <p:cNvPr id="4" name="Group 4"/>
          <p:cNvGrpSpPr/>
          <p:nvPr/>
        </p:nvGrpSpPr>
        <p:grpSpPr>
          <a:xfrm>
            <a:off x="2667000" y="3302592"/>
            <a:ext cx="14592301" cy="3349122"/>
            <a:chOff x="-4544525" y="133350"/>
            <a:chExt cx="19456400" cy="4465496"/>
          </a:xfrm>
        </p:grpSpPr>
        <p:sp>
          <p:nvSpPr>
            <p:cNvPr id="5" name="TextBox 5"/>
            <p:cNvSpPr txBox="1"/>
            <p:nvPr/>
          </p:nvSpPr>
          <p:spPr>
            <a:xfrm>
              <a:off x="-4544525" y="3213594"/>
              <a:ext cx="19456400" cy="1385252"/>
            </a:xfrm>
            <a:prstGeom prst="rect">
              <a:avLst/>
            </a:prstGeom>
          </p:spPr>
          <p:txBody>
            <a:bodyPr wrap="square" lIns="0" tIns="0" rIns="0" bIns="0" rtlCol="0" anchor="t">
              <a:spAutoFit/>
            </a:bodyPr>
            <a:lstStyle/>
            <a:p>
              <a:pPr algn="r">
                <a:lnSpc>
                  <a:spcPts val="8835"/>
                </a:lnSpc>
                <a:spcBef>
                  <a:spcPct val="0"/>
                </a:spcBef>
              </a:pPr>
              <a:r>
                <a:rPr lang="en-US" sz="6310" spc="630">
                  <a:solidFill>
                    <a:srgbClr val="EDE6E2"/>
                  </a:solidFill>
                  <a:latin typeface="微软雅黑" panose="020B0503020204020204" pitchFamily="34" charset="-122"/>
                  <a:ea typeface="微软雅黑" panose="020B0503020204020204" pitchFamily="34" charset="-122"/>
                </a:rPr>
                <a:t>BEIJING JIAOTONG UNIVERSITY</a:t>
              </a:r>
            </a:p>
          </p:txBody>
        </p:sp>
        <p:sp>
          <p:nvSpPr>
            <p:cNvPr id="6" name="TextBox 6"/>
            <p:cNvSpPr txBox="1"/>
            <p:nvPr/>
          </p:nvSpPr>
          <p:spPr>
            <a:xfrm>
              <a:off x="0" y="133350"/>
              <a:ext cx="14911874" cy="3214356"/>
            </a:xfrm>
            <a:prstGeom prst="rect">
              <a:avLst/>
            </a:prstGeom>
          </p:spPr>
          <p:txBody>
            <a:bodyPr lIns="0" tIns="0" rIns="0" bIns="0" rtlCol="0" anchor="t">
              <a:spAutoFit/>
            </a:bodyPr>
            <a:lstStyle/>
            <a:p>
              <a:pPr algn="r">
                <a:lnSpc>
                  <a:spcPts val="9695"/>
                </a:lnSpc>
              </a:pPr>
              <a:r>
                <a:rPr lang="en-US" sz="9235" spc="360" dirty="0">
                  <a:solidFill>
                    <a:srgbClr val="EDE6E2"/>
                  </a:solidFill>
                  <a:latin typeface="字由点字典黑 35J" panose="00020600040101010101" charset="-122"/>
                  <a:sym typeface="字由点字典黑 35J" panose="00020600040101010101" charset="-122"/>
                </a:rPr>
                <a:t>2023</a:t>
              </a:r>
            </a:p>
            <a:p>
              <a:pPr algn="r">
                <a:lnSpc>
                  <a:spcPts val="8780"/>
                </a:lnSpc>
              </a:pPr>
              <a:r>
                <a:rPr lang="en-US" sz="8365" spc="326" dirty="0" err="1">
                  <a:solidFill>
                    <a:srgbClr val="EDE6E2"/>
                  </a:solidFill>
                  <a:ea typeface="字由点字典黑 75J" panose="00020600040101010101" charset="-122"/>
                </a:rPr>
                <a:t>北京交通大学PPT</a:t>
              </a:r>
              <a:endParaRPr lang="en-US" sz="8365" spc="326" dirty="0">
                <a:solidFill>
                  <a:srgbClr val="EDE6E2"/>
                </a:solidFill>
                <a:ea typeface="字由点字典黑 75J" panose="00020600040101010101" charset="-122"/>
              </a:endParaRPr>
            </a:p>
          </p:txBody>
        </p:sp>
      </p:grpSp>
      <p:sp>
        <p:nvSpPr>
          <p:cNvPr id="7" name="TextBox 7"/>
          <p:cNvSpPr txBox="1"/>
          <p:nvPr/>
        </p:nvSpPr>
        <p:spPr>
          <a:xfrm>
            <a:off x="5325982" y="8741050"/>
            <a:ext cx="11933318" cy="573355"/>
          </a:xfrm>
          <a:prstGeom prst="rect">
            <a:avLst/>
          </a:prstGeom>
        </p:spPr>
        <p:txBody>
          <a:bodyPr lIns="0" tIns="0" rIns="0" bIns="0" rtlCol="0" anchor="t">
            <a:spAutoFit/>
          </a:bodyPr>
          <a:lstStyle/>
          <a:p>
            <a:pPr algn="r">
              <a:lnSpc>
                <a:spcPts val="4760"/>
              </a:lnSpc>
              <a:spcBef>
                <a:spcPct val="0"/>
              </a:spcBef>
            </a:pPr>
            <a:r>
              <a:rPr lang="en-US" sz="3400" spc="680">
                <a:solidFill>
                  <a:srgbClr val="EDE6E2"/>
                </a:solidFill>
                <a:latin typeface="字由点字典黑 35J" panose="00020600040101010101" charset="-122"/>
              </a:rPr>
              <a:t>2023.03.01</a:t>
            </a:r>
          </a:p>
        </p:txBody>
      </p:sp>
      <p:sp>
        <p:nvSpPr>
          <p:cNvPr id="8" name="TextBox 8"/>
          <p:cNvSpPr txBox="1"/>
          <p:nvPr/>
        </p:nvSpPr>
        <p:spPr>
          <a:xfrm>
            <a:off x="5851147" y="8112400"/>
            <a:ext cx="11408153" cy="552450"/>
          </a:xfrm>
          <a:prstGeom prst="rect">
            <a:avLst/>
          </a:prstGeom>
        </p:spPr>
        <p:txBody>
          <a:bodyPr lIns="0" tIns="0" rIns="0" bIns="0" rtlCol="0" anchor="t">
            <a:spAutoFit/>
          </a:bodyPr>
          <a:lstStyle/>
          <a:p>
            <a:pPr algn="r">
              <a:lnSpc>
                <a:spcPts val="4500"/>
              </a:lnSpc>
            </a:pPr>
            <a:r>
              <a:rPr lang="en-US" sz="3000" spc="300">
                <a:solidFill>
                  <a:srgbClr val="EDE6E2"/>
                </a:solidFill>
                <a:ea typeface="字由点字典黑 65J" panose="00020600040101010101" charset="-122"/>
              </a:rPr>
              <a:t>汇报人：小红果</a:t>
            </a:r>
          </a:p>
        </p:txBody>
      </p:sp>
      <p:pic>
        <p:nvPicPr>
          <p:cNvPr id="9" name="Picture 9"/>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66758" y="-8840"/>
            <a:ext cx="2493476" cy="769591"/>
            <a:chOff x="0" y="0"/>
            <a:chExt cx="2057400" cy="635000"/>
          </a:xfrm>
        </p:grpSpPr>
        <p:sp>
          <p:nvSpPr>
            <p:cNvPr id="3" name="Freeform 3"/>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grpSp>
        <p:nvGrpSpPr>
          <p:cNvPr id="4" name="Group 4"/>
          <p:cNvGrpSpPr/>
          <p:nvPr/>
        </p:nvGrpSpPr>
        <p:grpSpPr>
          <a:xfrm>
            <a:off x="7978989" y="1952027"/>
            <a:ext cx="8510720" cy="1409713"/>
            <a:chOff x="0" y="0"/>
            <a:chExt cx="11347627" cy="1879618"/>
          </a:xfrm>
        </p:grpSpPr>
        <p:sp>
          <p:nvSpPr>
            <p:cNvPr id="5" name="TextBox 5"/>
            <p:cNvSpPr txBox="1"/>
            <p:nvPr/>
          </p:nvSpPr>
          <p:spPr>
            <a:xfrm>
              <a:off x="0" y="508423"/>
              <a:ext cx="11187160" cy="1371194"/>
            </a:xfrm>
            <a:prstGeom prst="rect">
              <a:avLst/>
            </a:prstGeom>
          </p:spPr>
          <p:txBody>
            <a:bodyPr lIns="0" tIns="0" rIns="0" bIns="0" rtlCol="0" anchor="t">
              <a:spAutoFit/>
            </a:bodyPr>
            <a:lstStyle/>
            <a:p>
              <a:pPr>
                <a:lnSpc>
                  <a:spcPts val="8960"/>
                </a:lnSpc>
                <a:spcBef>
                  <a:spcPct val="0"/>
                </a:spcBef>
              </a:pPr>
              <a:r>
                <a:rPr lang="en-US" sz="6400" spc="639">
                  <a:solidFill>
                    <a:srgbClr val="EA4949"/>
                  </a:solidFill>
                  <a:ea typeface="站酷文艺体" panose="02000603000000000000" charset="-122"/>
                </a:rPr>
                <a:t>标题</a:t>
              </a:r>
            </a:p>
          </p:txBody>
        </p:sp>
        <p:sp>
          <p:nvSpPr>
            <p:cNvPr id="6" name="TextBox 6"/>
            <p:cNvSpPr txBox="1"/>
            <p:nvPr/>
          </p:nvSpPr>
          <p:spPr>
            <a:xfrm>
              <a:off x="0" y="57150"/>
              <a:ext cx="11347627" cy="584623"/>
            </a:xfrm>
            <a:prstGeom prst="rect">
              <a:avLst/>
            </a:prstGeom>
          </p:spPr>
          <p:txBody>
            <a:bodyPr lIns="0" tIns="0" rIns="0" bIns="0" rtlCol="0" anchor="t">
              <a:spAutoFit/>
            </a:bodyPr>
            <a:lstStyle/>
            <a:p>
              <a:pPr>
                <a:lnSpc>
                  <a:spcPts val="3200"/>
                </a:lnSpc>
              </a:pPr>
              <a:r>
                <a:rPr lang="en-US" sz="3200" spc="64">
                  <a:solidFill>
                    <a:srgbClr val="EA4949"/>
                  </a:solidFill>
                  <a:latin typeface="Barlow Medium Bold" panose="00000700000000000000"/>
                </a:rPr>
                <a:t>TITLE</a:t>
              </a:r>
            </a:p>
          </p:txBody>
        </p:sp>
      </p:grpSp>
      <p:grpSp>
        <p:nvGrpSpPr>
          <p:cNvPr id="7" name="Group 7"/>
          <p:cNvGrpSpPr/>
          <p:nvPr/>
        </p:nvGrpSpPr>
        <p:grpSpPr>
          <a:xfrm>
            <a:off x="8010104" y="3840402"/>
            <a:ext cx="8479823" cy="4091618"/>
            <a:chOff x="0" y="0"/>
            <a:chExt cx="11306431" cy="5455491"/>
          </a:xfrm>
        </p:grpSpPr>
        <p:sp>
          <p:nvSpPr>
            <p:cNvPr id="8" name="TextBox 8"/>
            <p:cNvSpPr txBox="1"/>
            <p:nvPr/>
          </p:nvSpPr>
          <p:spPr>
            <a:xfrm>
              <a:off x="0" y="-66675"/>
              <a:ext cx="11306431" cy="742248"/>
            </a:xfrm>
            <a:prstGeom prst="rect">
              <a:avLst/>
            </a:prstGeom>
          </p:spPr>
          <p:txBody>
            <a:bodyPr lIns="0" tIns="0" rIns="0" bIns="0" rtlCol="0" anchor="t">
              <a:spAutoFit/>
            </a:bodyPr>
            <a:lstStyle/>
            <a:p>
              <a:pPr>
                <a:lnSpc>
                  <a:spcPts val="4760"/>
                </a:lnSpc>
                <a:spcBef>
                  <a:spcPct val="0"/>
                </a:spcBef>
              </a:pPr>
              <a:r>
                <a:rPr lang="en-US" sz="3400" spc="680">
                  <a:solidFill>
                    <a:srgbClr val="20212A"/>
                  </a:solidFill>
                  <a:ea typeface="字由点字典黑 35J" panose="00020600040101010101" charset="-122"/>
                </a:rPr>
                <a:t>小标题</a:t>
              </a:r>
            </a:p>
          </p:txBody>
        </p:sp>
        <p:sp>
          <p:nvSpPr>
            <p:cNvPr id="9" name="TextBox 9"/>
            <p:cNvSpPr txBox="1"/>
            <p:nvPr/>
          </p:nvSpPr>
          <p:spPr>
            <a:xfrm>
              <a:off x="0" y="1234011"/>
              <a:ext cx="11306431" cy="4221480"/>
            </a:xfrm>
            <a:prstGeom prst="rect">
              <a:avLst/>
            </a:prstGeom>
          </p:spPr>
          <p:txBody>
            <a:bodyPr lIns="0" tIns="0" rIns="0" bIns="0" rtlCol="0" anchor="t">
              <a:spAutoFit/>
            </a:bodyPr>
            <a:lstStyle/>
            <a:p>
              <a:pPr algn="just">
                <a:lnSpc>
                  <a:spcPts val="3600"/>
                </a:lnSpc>
              </a:pPr>
              <a:r>
                <a:rPr lang="en-US" sz="2400" spc="240">
                  <a:solidFill>
                    <a:srgbClr val="20212A"/>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600"/>
                </a:lnSpc>
              </a:pPr>
              <a:endParaRPr lang="en-US" sz="2400" spc="240">
                <a:solidFill>
                  <a:srgbClr val="20212A"/>
                </a:solidFill>
                <a:ea typeface="字由点字典黑 35J" panose="00020600040101010101" charset="-122"/>
              </a:endParaRPr>
            </a:p>
            <a:p>
              <a:pPr algn="just">
                <a:lnSpc>
                  <a:spcPts val="3600"/>
                </a:lnSpc>
              </a:pPr>
              <a:r>
                <a:rPr lang="en-US" sz="2400" spc="240">
                  <a:solidFill>
                    <a:srgbClr val="20212A"/>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grpSp>
      <p:grpSp>
        <p:nvGrpSpPr>
          <p:cNvPr id="10" name="Group 10"/>
          <p:cNvGrpSpPr/>
          <p:nvPr/>
        </p:nvGrpSpPr>
        <p:grpSpPr>
          <a:xfrm>
            <a:off x="1007492" y="2242820"/>
            <a:ext cx="5850853" cy="5736113"/>
            <a:chOff x="0" y="0"/>
            <a:chExt cx="7801138" cy="7648150"/>
          </a:xfrm>
        </p:grpSpPr>
        <p:sp>
          <p:nvSpPr>
            <p:cNvPr id="11" name="TextBox 11"/>
            <p:cNvSpPr txBox="1"/>
            <p:nvPr/>
          </p:nvSpPr>
          <p:spPr>
            <a:xfrm>
              <a:off x="593576" y="7239210"/>
              <a:ext cx="1621701" cy="408940"/>
            </a:xfrm>
            <a:prstGeom prst="rect">
              <a:avLst/>
            </a:prstGeom>
          </p:spPr>
          <p:txBody>
            <a:bodyPr lIns="0" tIns="0" rIns="0" bIns="0" rtlCol="0" anchor="t">
              <a:spAutoFit/>
            </a:bodyPr>
            <a:lstStyle/>
            <a:p>
              <a:pPr algn="ctr">
                <a:lnSpc>
                  <a:spcPts val="2520"/>
                </a:lnSpc>
              </a:pPr>
              <a:r>
                <a:rPr lang="en-US" sz="1800">
                  <a:solidFill>
                    <a:srgbClr val="20212A"/>
                  </a:solidFill>
                  <a:ea typeface="Arimo" panose="020B0604020202020204"/>
                </a:rPr>
                <a:t>项目1</a:t>
              </a:r>
            </a:p>
          </p:txBody>
        </p:sp>
        <p:sp>
          <p:nvSpPr>
            <p:cNvPr id="12" name="TextBox 12"/>
            <p:cNvSpPr txBox="1"/>
            <p:nvPr/>
          </p:nvSpPr>
          <p:spPr>
            <a:xfrm>
              <a:off x="2455530" y="7239210"/>
              <a:ext cx="1621701" cy="408940"/>
            </a:xfrm>
            <a:prstGeom prst="rect">
              <a:avLst/>
            </a:prstGeom>
          </p:spPr>
          <p:txBody>
            <a:bodyPr lIns="0" tIns="0" rIns="0" bIns="0" rtlCol="0" anchor="t">
              <a:spAutoFit/>
            </a:bodyPr>
            <a:lstStyle/>
            <a:p>
              <a:pPr algn="ctr">
                <a:lnSpc>
                  <a:spcPts val="2520"/>
                </a:lnSpc>
              </a:pPr>
              <a:r>
                <a:rPr lang="en-US" sz="1800">
                  <a:solidFill>
                    <a:srgbClr val="20212A"/>
                  </a:solidFill>
                  <a:ea typeface="Arimo" panose="020B0604020202020204"/>
                </a:rPr>
                <a:t>项目2</a:t>
              </a:r>
            </a:p>
          </p:txBody>
        </p:sp>
        <p:sp>
          <p:nvSpPr>
            <p:cNvPr id="13" name="TextBox 13"/>
            <p:cNvSpPr txBox="1"/>
            <p:nvPr/>
          </p:nvSpPr>
          <p:spPr>
            <a:xfrm>
              <a:off x="4317483" y="7239210"/>
              <a:ext cx="1621701" cy="408940"/>
            </a:xfrm>
            <a:prstGeom prst="rect">
              <a:avLst/>
            </a:prstGeom>
          </p:spPr>
          <p:txBody>
            <a:bodyPr lIns="0" tIns="0" rIns="0" bIns="0" rtlCol="0" anchor="t">
              <a:spAutoFit/>
            </a:bodyPr>
            <a:lstStyle/>
            <a:p>
              <a:pPr algn="ctr">
                <a:lnSpc>
                  <a:spcPts val="2520"/>
                </a:lnSpc>
              </a:pPr>
              <a:r>
                <a:rPr lang="en-US" sz="1800">
                  <a:solidFill>
                    <a:srgbClr val="20212A"/>
                  </a:solidFill>
                  <a:ea typeface="Arimo" panose="020B0604020202020204"/>
                </a:rPr>
                <a:t>项目3</a:t>
              </a:r>
            </a:p>
          </p:txBody>
        </p:sp>
        <p:sp>
          <p:nvSpPr>
            <p:cNvPr id="14" name="TextBox 14"/>
            <p:cNvSpPr txBox="1"/>
            <p:nvPr/>
          </p:nvSpPr>
          <p:spPr>
            <a:xfrm>
              <a:off x="6179437" y="7239210"/>
              <a:ext cx="1621701" cy="408940"/>
            </a:xfrm>
            <a:prstGeom prst="rect">
              <a:avLst/>
            </a:prstGeom>
          </p:spPr>
          <p:txBody>
            <a:bodyPr lIns="0" tIns="0" rIns="0" bIns="0" rtlCol="0" anchor="t">
              <a:spAutoFit/>
            </a:bodyPr>
            <a:lstStyle/>
            <a:p>
              <a:pPr algn="ctr">
                <a:lnSpc>
                  <a:spcPts val="2520"/>
                </a:lnSpc>
              </a:pPr>
              <a:r>
                <a:rPr lang="en-US" sz="1800">
                  <a:solidFill>
                    <a:srgbClr val="20212A"/>
                  </a:solidFill>
                  <a:ea typeface="Arimo" panose="020B0604020202020204"/>
                </a:rPr>
                <a:t>项目4</a:t>
              </a:r>
            </a:p>
          </p:txBody>
        </p:sp>
        <p:grpSp>
          <p:nvGrpSpPr>
            <p:cNvPr id="15" name="Group 15"/>
            <p:cNvGrpSpPr>
              <a:grpSpLocks noChangeAspect="1"/>
            </p:cNvGrpSpPr>
            <p:nvPr/>
          </p:nvGrpSpPr>
          <p:grpSpPr>
            <a:xfrm>
              <a:off x="593576" y="175895"/>
              <a:ext cx="7207562" cy="7120465"/>
              <a:chOff x="0" y="0"/>
              <a:chExt cx="7207562" cy="7120465"/>
            </a:xfrm>
          </p:grpSpPr>
          <p:sp>
            <p:nvSpPr>
              <p:cNvPr id="16" name="Freeform 16"/>
              <p:cNvSpPr/>
              <p:nvPr/>
            </p:nvSpPr>
            <p:spPr>
              <a:xfrm>
                <a:off x="0" y="-6350"/>
                <a:ext cx="7207562" cy="7133165"/>
              </a:xfrm>
              <a:custGeom>
                <a:avLst/>
                <a:gdLst/>
                <a:ahLst/>
                <a:cxnLst/>
                <a:rect l="l" t="t" r="r" b="b"/>
                <a:pathLst>
                  <a:path w="7207562" h="7133165">
                    <a:moveTo>
                      <a:pt x="0" y="0"/>
                    </a:moveTo>
                    <a:lnTo>
                      <a:pt x="7207562" y="0"/>
                    </a:lnTo>
                    <a:lnTo>
                      <a:pt x="7207562" y="12700"/>
                    </a:lnTo>
                    <a:lnTo>
                      <a:pt x="0" y="12700"/>
                    </a:lnTo>
                    <a:close/>
                    <a:moveTo>
                      <a:pt x="0" y="1424093"/>
                    </a:moveTo>
                    <a:lnTo>
                      <a:pt x="7207562" y="1424093"/>
                    </a:lnTo>
                    <a:lnTo>
                      <a:pt x="7207562" y="1436793"/>
                    </a:lnTo>
                    <a:lnTo>
                      <a:pt x="0" y="1436793"/>
                    </a:lnTo>
                    <a:close/>
                    <a:moveTo>
                      <a:pt x="0" y="2848186"/>
                    </a:moveTo>
                    <a:lnTo>
                      <a:pt x="7207562" y="2848186"/>
                    </a:lnTo>
                    <a:lnTo>
                      <a:pt x="7207562" y="2860886"/>
                    </a:lnTo>
                    <a:lnTo>
                      <a:pt x="0" y="2860886"/>
                    </a:lnTo>
                    <a:close/>
                    <a:moveTo>
                      <a:pt x="0" y="4272279"/>
                    </a:moveTo>
                    <a:lnTo>
                      <a:pt x="7207562" y="4272279"/>
                    </a:lnTo>
                    <a:lnTo>
                      <a:pt x="7207562" y="4284979"/>
                    </a:lnTo>
                    <a:lnTo>
                      <a:pt x="0" y="4284979"/>
                    </a:lnTo>
                    <a:close/>
                    <a:moveTo>
                      <a:pt x="0" y="5696372"/>
                    </a:moveTo>
                    <a:lnTo>
                      <a:pt x="7207562" y="5696372"/>
                    </a:lnTo>
                    <a:lnTo>
                      <a:pt x="7207562" y="5709072"/>
                    </a:lnTo>
                    <a:lnTo>
                      <a:pt x="0" y="5709072"/>
                    </a:lnTo>
                    <a:close/>
                    <a:moveTo>
                      <a:pt x="0" y="7120465"/>
                    </a:moveTo>
                    <a:lnTo>
                      <a:pt x="7207562" y="7120465"/>
                    </a:lnTo>
                    <a:lnTo>
                      <a:pt x="7207562" y="7133165"/>
                    </a:lnTo>
                    <a:lnTo>
                      <a:pt x="0" y="7133165"/>
                    </a:lnTo>
                    <a:close/>
                  </a:path>
                </a:pathLst>
              </a:custGeom>
              <a:solidFill>
                <a:srgbClr val="20212A">
                  <a:alpha val="24706"/>
                </a:srgbClr>
              </a:solidFill>
            </p:spPr>
          </p:sp>
        </p:grpSp>
        <p:sp>
          <p:nvSpPr>
            <p:cNvPr id="17" name="TextBox 17"/>
            <p:cNvSpPr txBox="1"/>
            <p:nvPr/>
          </p:nvSpPr>
          <p:spPr>
            <a:xfrm>
              <a:off x="0" y="-57150"/>
              <a:ext cx="593576"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125 </a:t>
              </a:r>
            </a:p>
          </p:txBody>
        </p:sp>
        <p:sp>
          <p:nvSpPr>
            <p:cNvPr id="18" name="TextBox 18"/>
            <p:cNvSpPr txBox="1"/>
            <p:nvPr/>
          </p:nvSpPr>
          <p:spPr>
            <a:xfrm>
              <a:off x="0" y="1366943"/>
              <a:ext cx="593576"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100 </a:t>
              </a:r>
            </a:p>
          </p:txBody>
        </p:sp>
        <p:sp>
          <p:nvSpPr>
            <p:cNvPr id="19" name="TextBox 19"/>
            <p:cNvSpPr txBox="1"/>
            <p:nvPr/>
          </p:nvSpPr>
          <p:spPr>
            <a:xfrm>
              <a:off x="169664" y="2791036"/>
              <a:ext cx="423912"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75 </a:t>
              </a:r>
            </a:p>
          </p:txBody>
        </p:sp>
        <p:sp>
          <p:nvSpPr>
            <p:cNvPr id="20" name="TextBox 20"/>
            <p:cNvSpPr txBox="1"/>
            <p:nvPr/>
          </p:nvSpPr>
          <p:spPr>
            <a:xfrm>
              <a:off x="169664" y="4215129"/>
              <a:ext cx="423912"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50 </a:t>
              </a:r>
            </a:p>
          </p:txBody>
        </p:sp>
        <p:sp>
          <p:nvSpPr>
            <p:cNvPr id="21" name="TextBox 21"/>
            <p:cNvSpPr txBox="1"/>
            <p:nvPr/>
          </p:nvSpPr>
          <p:spPr>
            <a:xfrm>
              <a:off x="169664" y="5639222"/>
              <a:ext cx="423912"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25 </a:t>
              </a:r>
            </a:p>
          </p:txBody>
        </p:sp>
        <p:sp>
          <p:nvSpPr>
            <p:cNvPr id="22" name="TextBox 22"/>
            <p:cNvSpPr txBox="1"/>
            <p:nvPr/>
          </p:nvSpPr>
          <p:spPr>
            <a:xfrm>
              <a:off x="339080" y="7063315"/>
              <a:ext cx="254496" cy="408940"/>
            </a:xfrm>
            <a:prstGeom prst="rect">
              <a:avLst/>
            </a:prstGeom>
          </p:spPr>
          <p:txBody>
            <a:bodyPr lIns="0" tIns="0" rIns="0" bIns="0" rtlCol="0" anchor="t">
              <a:spAutoFit/>
            </a:bodyPr>
            <a:lstStyle/>
            <a:p>
              <a:pPr algn="r">
                <a:lnSpc>
                  <a:spcPts val="2520"/>
                </a:lnSpc>
              </a:pPr>
              <a:r>
                <a:rPr lang="en-US" sz="1800">
                  <a:solidFill>
                    <a:srgbClr val="20212A"/>
                  </a:solidFill>
                  <a:latin typeface="Arimo" panose="020B0604020202020204"/>
                </a:rPr>
                <a:t>0 </a:t>
              </a:r>
            </a:p>
          </p:txBody>
        </p:sp>
        <p:grpSp>
          <p:nvGrpSpPr>
            <p:cNvPr id="23" name="Group 23"/>
            <p:cNvGrpSpPr>
              <a:grpSpLocks noChangeAspect="1"/>
            </p:cNvGrpSpPr>
            <p:nvPr/>
          </p:nvGrpSpPr>
          <p:grpSpPr>
            <a:xfrm>
              <a:off x="593576" y="175895"/>
              <a:ext cx="7207562" cy="7120465"/>
              <a:chOff x="0" y="0"/>
              <a:chExt cx="7207562" cy="7120465"/>
            </a:xfrm>
          </p:grpSpPr>
          <p:sp>
            <p:nvSpPr>
              <p:cNvPr id="24" name="Freeform 24"/>
              <p:cNvSpPr/>
              <p:nvPr/>
            </p:nvSpPr>
            <p:spPr>
              <a:xfrm>
                <a:off x="0" y="5405204"/>
                <a:ext cx="1621701" cy="1715262"/>
              </a:xfrm>
              <a:custGeom>
                <a:avLst/>
                <a:gdLst/>
                <a:ahLst/>
                <a:cxnLst/>
                <a:rect l="l" t="t" r="r" b="b"/>
                <a:pathLst>
                  <a:path w="1621701" h="1715262">
                    <a:moveTo>
                      <a:pt x="0" y="1715261"/>
                    </a:moveTo>
                    <a:lnTo>
                      <a:pt x="0" y="129736"/>
                    </a:lnTo>
                    <a:cubicBezTo>
                      <a:pt x="0" y="58085"/>
                      <a:pt x="58085" y="0"/>
                      <a:pt x="129736" y="0"/>
                    </a:cubicBezTo>
                    <a:lnTo>
                      <a:pt x="1491965" y="0"/>
                    </a:lnTo>
                    <a:cubicBezTo>
                      <a:pt x="1563616" y="0"/>
                      <a:pt x="1621701" y="58085"/>
                      <a:pt x="1621701" y="129736"/>
                    </a:cubicBezTo>
                    <a:lnTo>
                      <a:pt x="1621701" y="1715261"/>
                    </a:lnTo>
                    <a:close/>
                  </a:path>
                </a:pathLst>
              </a:custGeom>
              <a:solidFill>
                <a:srgbClr val="20212A"/>
              </a:solidFill>
            </p:spPr>
          </p:sp>
          <p:sp>
            <p:nvSpPr>
              <p:cNvPr id="25" name="Freeform 25"/>
              <p:cNvSpPr/>
              <p:nvPr/>
            </p:nvSpPr>
            <p:spPr>
              <a:xfrm>
                <a:off x="1861953" y="3696292"/>
                <a:ext cx="1621701" cy="3424174"/>
              </a:xfrm>
              <a:custGeom>
                <a:avLst/>
                <a:gdLst/>
                <a:ahLst/>
                <a:cxnLst/>
                <a:rect l="l" t="t" r="r" b="b"/>
                <a:pathLst>
                  <a:path w="1621701" h="3424174">
                    <a:moveTo>
                      <a:pt x="0" y="3424173"/>
                    </a:moveTo>
                    <a:lnTo>
                      <a:pt x="0" y="129736"/>
                    </a:lnTo>
                    <a:cubicBezTo>
                      <a:pt x="0" y="95328"/>
                      <a:pt x="13669" y="62329"/>
                      <a:pt x="37999" y="37999"/>
                    </a:cubicBezTo>
                    <a:cubicBezTo>
                      <a:pt x="62330" y="13668"/>
                      <a:pt x="95328" y="0"/>
                      <a:pt x="129737" y="0"/>
                    </a:cubicBezTo>
                    <a:lnTo>
                      <a:pt x="1491966" y="0"/>
                    </a:lnTo>
                    <a:cubicBezTo>
                      <a:pt x="1563617" y="0"/>
                      <a:pt x="1621702" y="58085"/>
                      <a:pt x="1621702" y="129736"/>
                    </a:cubicBezTo>
                    <a:lnTo>
                      <a:pt x="1621702" y="3424173"/>
                    </a:lnTo>
                    <a:close/>
                  </a:path>
                </a:pathLst>
              </a:custGeom>
              <a:solidFill>
                <a:srgbClr val="20212A"/>
              </a:solidFill>
            </p:spPr>
          </p:sp>
          <p:sp>
            <p:nvSpPr>
              <p:cNvPr id="26" name="Freeform 26"/>
              <p:cNvSpPr/>
              <p:nvPr/>
            </p:nvSpPr>
            <p:spPr>
              <a:xfrm>
                <a:off x="3723907" y="1987380"/>
                <a:ext cx="1621701" cy="5133085"/>
              </a:xfrm>
              <a:custGeom>
                <a:avLst/>
                <a:gdLst/>
                <a:ahLst/>
                <a:cxnLst/>
                <a:rect l="l" t="t" r="r" b="b"/>
                <a:pathLst>
                  <a:path w="1621701" h="5133085">
                    <a:moveTo>
                      <a:pt x="0" y="5133085"/>
                    </a:moveTo>
                    <a:lnTo>
                      <a:pt x="0" y="129737"/>
                    </a:lnTo>
                    <a:cubicBezTo>
                      <a:pt x="0" y="95328"/>
                      <a:pt x="13668" y="62329"/>
                      <a:pt x="37999" y="37999"/>
                    </a:cubicBezTo>
                    <a:cubicBezTo>
                      <a:pt x="62329" y="13669"/>
                      <a:pt x="95328" y="0"/>
                      <a:pt x="129736" y="0"/>
                    </a:cubicBezTo>
                    <a:lnTo>
                      <a:pt x="1491965" y="0"/>
                    </a:lnTo>
                    <a:cubicBezTo>
                      <a:pt x="1563616" y="0"/>
                      <a:pt x="1621701" y="58085"/>
                      <a:pt x="1621701" y="129737"/>
                    </a:cubicBezTo>
                    <a:lnTo>
                      <a:pt x="1621701" y="5133085"/>
                    </a:lnTo>
                    <a:close/>
                  </a:path>
                </a:pathLst>
              </a:custGeom>
              <a:solidFill>
                <a:srgbClr val="20212A"/>
              </a:solidFill>
            </p:spPr>
          </p:sp>
          <p:sp>
            <p:nvSpPr>
              <p:cNvPr id="27" name="Freeform 27"/>
              <p:cNvSpPr/>
              <p:nvPr/>
            </p:nvSpPr>
            <p:spPr>
              <a:xfrm>
                <a:off x="5585861" y="278469"/>
                <a:ext cx="1621701" cy="6841997"/>
              </a:xfrm>
              <a:custGeom>
                <a:avLst/>
                <a:gdLst/>
                <a:ahLst/>
                <a:cxnLst/>
                <a:rect l="l" t="t" r="r" b="b"/>
                <a:pathLst>
                  <a:path w="1621701" h="6841997">
                    <a:moveTo>
                      <a:pt x="0" y="6841996"/>
                    </a:moveTo>
                    <a:lnTo>
                      <a:pt x="0" y="129736"/>
                    </a:lnTo>
                    <a:cubicBezTo>
                      <a:pt x="0" y="58085"/>
                      <a:pt x="58084" y="0"/>
                      <a:pt x="129735" y="0"/>
                    </a:cubicBezTo>
                    <a:lnTo>
                      <a:pt x="1491964" y="0"/>
                    </a:lnTo>
                    <a:cubicBezTo>
                      <a:pt x="1526372" y="0"/>
                      <a:pt x="1559371" y="13668"/>
                      <a:pt x="1583701" y="37998"/>
                    </a:cubicBezTo>
                    <a:cubicBezTo>
                      <a:pt x="1608032" y="62329"/>
                      <a:pt x="1621701" y="95328"/>
                      <a:pt x="1621701" y="129736"/>
                    </a:cubicBezTo>
                    <a:lnTo>
                      <a:pt x="1621701" y="6841996"/>
                    </a:lnTo>
                    <a:close/>
                  </a:path>
                </a:pathLst>
              </a:custGeom>
              <a:solidFill>
                <a:srgbClr val="20212A"/>
              </a:solidFill>
            </p:spPr>
          </p:sp>
          <p:sp>
            <p:nvSpPr>
              <p:cNvPr id="28" name="Freeform 28"/>
              <p:cNvSpPr/>
              <p:nvPr/>
            </p:nvSpPr>
            <p:spPr>
              <a:xfrm>
                <a:off x="0" y="5976958"/>
                <a:ext cx="1621701" cy="1143508"/>
              </a:xfrm>
              <a:custGeom>
                <a:avLst/>
                <a:gdLst/>
                <a:ahLst/>
                <a:cxnLst/>
                <a:rect l="l" t="t" r="r" b="b"/>
                <a:pathLst>
                  <a:path w="1621701" h="1143508">
                    <a:moveTo>
                      <a:pt x="0" y="0"/>
                    </a:moveTo>
                    <a:lnTo>
                      <a:pt x="1621701" y="0"/>
                    </a:lnTo>
                    <a:lnTo>
                      <a:pt x="1621701" y="1143507"/>
                    </a:lnTo>
                    <a:lnTo>
                      <a:pt x="0" y="1143507"/>
                    </a:lnTo>
                    <a:close/>
                  </a:path>
                </a:pathLst>
              </a:custGeom>
              <a:solidFill>
                <a:srgbClr val="EA4949"/>
              </a:solidFill>
            </p:spPr>
          </p:sp>
          <p:sp>
            <p:nvSpPr>
              <p:cNvPr id="29" name="Freeform 29"/>
              <p:cNvSpPr/>
              <p:nvPr/>
            </p:nvSpPr>
            <p:spPr>
              <a:xfrm>
                <a:off x="1861953" y="4837683"/>
                <a:ext cx="1621701" cy="2282782"/>
              </a:xfrm>
              <a:custGeom>
                <a:avLst/>
                <a:gdLst/>
                <a:ahLst/>
                <a:cxnLst/>
                <a:rect l="l" t="t" r="r" b="b"/>
                <a:pathLst>
                  <a:path w="1621701" h="2282782">
                    <a:moveTo>
                      <a:pt x="0" y="0"/>
                    </a:moveTo>
                    <a:lnTo>
                      <a:pt x="1621702" y="0"/>
                    </a:lnTo>
                    <a:lnTo>
                      <a:pt x="1621702" y="2282782"/>
                    </a:lnTo>
                    <a:lnTo>
                      <a:pt x="0" y="2282782"/>
                    </a:lnTo>
                    <a:close/>
                  </a:path>
                </a:pathLst>
              </a:custGeom>
              <a:solidFill>
                <a:srgbClr val="EA4949"/>
              </a:solidFill>
            </p:spPr>
          </p:sp>
          <p:sp>
            <p:nvSpPr>
              <p:cNvPr id="30" name="Freeform 30"/>
              <p:cNvSpPr/>
              <p:nvPr/>
            </p:nvSpPr>
            <p:spPr>
              <a:xfrm>
                <a:off x="3723907" y="3698409"/>
                <a:ext cx="1621701" cy="3422057"/>
              </a:xfrm>
              <a:custGeom>
                <a:avLst/>
                <a:gdLst/>
                <a:ahLst/>
                <a:cxnLst/>
                <a:rect l="l" t="t" r="r" b="b"/>
                <a:pathLst>
                  <a:path w="1621701" h="3422057">
                    <a:moveTo>
                      <a:pt x="0" y="0"/>
                    </a:moveTo>
                    <a:lnTo>
                      <a:pt x="1621701" y="0"/>
                    </a:lnTo>
                    <a:lnTo>
                      <a:pt x="1621701" y="3422056"/>
                    </a:lnTo>
                    <a:lnTo>
                      <a:pt x="0" y="3422056"/>
                    </a:lnTo>
                    <a:close/>
                  </a:path>
                </a:pathLst>
              </a:custGeom>
              <a:solidFill>
                <a:srgbClr val="EA4949"/>
              </a:solidFill>
            </p:spPr>
          </p:sp>
          <p:sp>
            <p:nvSpPr>
              <p:cNvPr id="31" name="Freeform 31"/>
              <p:cNvSpPr/>
              <p:nvPr/>
            </p:nvSpPr>
            <p:spPr>
              <a:xfrm>
                <a:off x="5585861" y="2559134"/>
                <a:ext cx="1621701" cy="4561331"/>
              </a:xfrm>
              <a:custGeom>
                <a:avLst/>
                <a:gdLst/>
                <a:ahLst/>
                <a:cxnLst/>
                <a:rect l="l" t="t" r="r" b="b"/>
                <a:pathLst>
                  <a:path w="1621701" h="4561331">
                    <a:moveTo>
                      <a:pt x="0" y="0"/>
                    </a:moveTo>
                    <a:lnTo>
                      <a:pt x="1621701" y="0"/>
                    </a:lnTo>
                    <a:lnTo>
                      <a:pt x="1621701" y="4561331"/>
                    </a:lnTo>
                    <a:lnTo>
                      <a:pt x="0" y="4561331"/>
                    </a:lnTo>
                    <a:close/>
                  </a:path>
                </a:pathLst>
              </a:custGeom>
              <a:solidFill>
                <a:srgbClr val="EA4949"/>
              </a:solidFill>
            </p:spPr>
          </p:sp>
          <p:sp>
            <p:nvSpPr>
              <p:cNvPr id="32" name="Freeform 32"/>
              <p:cNvSpPr/>
              <p:nvPr/>
            </p:nvSpPr>
            <p:spPr>
              <a:xfrm>
                <a:off x="0" y="6548711"/>
                <a:ext cx="1621701" cy="571754"/>
              </a:xfrm>
              <a:custGeom>
                <a:avLst/>
                <a:gdLst/>
                <a:ahLst/>
                <a:cxnLst/>
                <a:rect l="l" t="t" r="r" b="b"/>
                <a:pathLst>
                  <a:path w="1621701" h="571754">
                    <a:moveTo>
                      <a:pt x="0" y="0"/>
                    </a:moveTo>
                    <a:lnTo>
                      <a:pt x="1621701" y="0"/>
                    </a:lnTo>
                    <a:lnTo>
                      <a:pt x="1621701" y="571754"/>
                    </a:lnTo>
                    <a:lnTo>
                      <a:pt x="0" y="571754"/>
                    </a:lnTo>
                    <a:close/>
                  </a:path>
                </a:pathLst>
              </a:custGeom>
              <a:solidFill>
                <a:srgbClr val="20212A"/>
              </a:solidFill>
            </p:spPr>
          </p:sp>
          <p:sp>
            <p:nvSpPr>
              <p:cNvPr id="33" name="Freeform 33"/>
              <p:cNvSpPr/>
              <p:nvPr/>
            </p:nvSpPr>
            <p:spPr>
              <a:xfrm>
                <a:off x="1861953" y="5979074"/>
                <a:ext cx="1621701" cy="1141391"/>
              </a:xfrm>
              <a:custGeom>
                <a:avLst/>
                <a:gdLst/>
                <a:ahLst/>
                <a:cxnLst/>
                <a:rect l="l" t="t" r="r" b="b"/>
                <a:pathLst>
                  <a:path w="1621701" h="1141391">
                    <a:moveTo>
                      <a:pt x="0" y="0"/>
                    </a:moveTo>
                    <a:lnTo>
                      <a:pt x="1621702" y="0"/>
                    </a:lnTo>
                    <a:lnTo>
                      <a:pt x="1621702" y="1141391"/>
                    </a:lnTo>
                    <a:lnTo>
                      <a:pt x="0" y="1141391"/>
                    </a:lnTo>
                    <a:close/>
                  </a:path>
                </a:pathLst>
              </a:custGeom>
              <a:solidFill>
                <a:srgbClr val="20212A"/>
              </a:solidFill>
            </p:spPr>
          </p:sp>
          <p:sp>
            <p:nvSpPr>
              <p:cNvPr id="34" name="Freeform 34"/>
              <p:cNvSpPr/>
              <p:nvPr/>
            </p:nvSpPr>
            <p:spPr>
              <a:xfrm>
                <a:off x="3723907" y="5409437"/>
                <a:ext cx="1621701" cy="1711029"/>
              </a:xfrm>
              <a:custGeom>
                <a:avLst/>
                <a:gdLst/>
                <a:ahLst/>
                <a:cxnLst/>
                <a:rect l="l" t="t" r="r" b="b"/>
                <a:pathLst>
                  <a:path w="1621701" h="1711029">
                    <a:moveTo>
                      <a:pt x="0" y="0"/>
                    </a:moveTo>
                    <a:lnTo>
                      <a:pt x="1621701" y="0"/>
                    </a:lnTo>
                    <a:lnTo>
                      <a:pt x="1621701" y="1711028"/>
                    </a:lnTo>
                    <a:lnTo>
                      <a:pt x="0" y="1711028"/>
                    </a:lnTo>
                    <a:close/>
                  </a:path>
                </a:pathLst>
              </a:custGeom>
              <a:solidFill>
                <a:srgbClr val="20212A"/>
              </a:solidFill>
            </p:spPr>
          </p:sp>
          <p:sp>
            <p:nvSpPr>
              <p:cNvPr id="35" name="Freeform 35"/>
              <p:cNvSpPr/>
              <p:nvPr/>
            </p:nvSpPr>
            <p:spPr>
              <a:xfrm>
                <a:off x="5585861" y="4839800"/>
                <a:ext cx="1621701" cy="2280665"/>
              </a:xfrm>
              <a:custGeom>
                <a:avLst/>
                <a:gdLst/>
                <a:ahLst/>
                <a:cxnLst/>
                <a:rect l="l" t="t" r="r" b="b"/>
                <a:pathLst>
                  <a:path w="1621701" h="2280665">
                    <a:moveTo>
                      <a:pt x="0" y="0"/>
                    </a:moveTo>
                    <a:lnTo>
                      <a:pt x="1621701" y="0"/>
                    </a:lnTo>
                    <a:lnTo>
                      <a:pt x="1621701" y="2280665"/>
                    </a:lnTo>
                    <a:lnTo>
                      <a:pt x="0" y="2280665"/>
                    </a:lnTo>
                    <a:close/>
                  </a:path>
                </a:pathLst>
              </a:custGeom>
              <a:solidFill>
                <a:srgbClr val="20212A"/>
              </a:solidFill>
            </p:spPr>
          </p:sp>
        </p:grpSp>
      </p:grpSp>
      <p:pic>
        <p:nvPicPr>
          <p:cNvPr id="36" name="Picture 36"/>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linds(horizontal)">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sp>
        <p:nvSpPr>
          <p:cNvPr id="2" name="TextBox 2"/>
          <p:cNvSpPr txBox="1"/>
          <p:nvPr/>
        </p:nvSpPr>
        <p:spPr>
          <a:xfrm>
            <a:off x="2281176" y="1743575"/>
            <a:ext cx="1619250" cy="1104325"/>
          </a:xfrm>
          <a:prstGeom prst="rect">
            <a:avLst/>
          </a:prstGeom>
        </p:spPr>
        <p:txBody>
          <a:bodyPr lIns="0" tIns="0" rIns="0" bIns="0" rtlCol="0" anchor="t">
            <a:spAutoFit/>
          </a:bodyPr>
          <a:lstStyle/>
          <a:p>
            <a:pPr algn="ctr">
              <a:lnSpc>
                <a:spcPts val="8955"/>
              </a:lnSpc>
            </a:pPr>
            <a:r>
              <a:rPr lang="en-US" sz="6395">
                <a:solidFill>
                  <a:srgbClr val="485158"/>
                </a:solidFill>
                <a:ea typeface="站酷文艺体简" panose="02000603000000000000" charset="-122"/>
              </a:rPr>
              <a:t>标题</a:t>
            </a:r>
          </a:p>
        </p:txBody>
      </p:sp>
      <p:grpSp>
        <p:nvGrpSpPr>
          <p:cNvPr id="3" name="Group 3"/>
          <p:cNvGrpSpPr/>
          <p:nvPr/>
        </p:nvGrpSpPr>
        <p:grpSpPr>
          <a:xfrm>
            <a:off x="2375041" y="3598052"/>
            <a:ext cx="13725648" cy="3295917"/>
            <a:chOff x="0" y="325341"/>
            <a:chExt cx="18300865" cy="4394556"/>
          </a:xfrm>
        </p:grpSpPr>
        <p:sp>
          <p:nvSpPr>
            <p:cNvPr id="4" name="AutoShape 4"/>
            <p:cNvSpPr/>
            <p:nvPr/>
          </p:nvSpPr>
          <p:spPr>
            <a:xfrm>
              <a:off x="0" y="2522619"/>
              <a:ext cx="18300865" cy="0"/>
            </a:xfrm>
            <a:prstGeom prst="line">
              <a:avLst/>
            </a:prstGeom>
            <a:ln w="63500" cap="flat">
              <a:solidFill>
                <a:srgbClr val="000000"/>
              </a:solidFill>
              <a:prstDash val="solid"/>
              <a:headEnd type="none" w="sm" len="sm"/>
              <a:tailEnd type="none" w="sm" len="sm"/>
            </a:ln>
          </p:spPr>
        </p:sp>
        <p:pic>
          <p:nvPicPr>
            <p:cNvPr id="5" name="Picture 5"/>
            <p:cNvPicPr>
              <a:picLocks noChangeAspect="1"/>
            </p:cNvPicPr>
            <p:nvPr/>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a:fillRect/>
            </a:stretch>
          </p:blipFill>
          <p:spPr>
            <a:xfrm>
              <a:off x="2759626" y="2221567"/>
              <a:ext cx="602105" cy="602105"/>
            </a:xfrm>
            <a:prstGeom prst="rect">
              <a:avLst/>
            </a:prstGeom>
          </p:spPr>
        </p:pic>
        <p:pic>
          <p:nvPicPr>
            <p:cNvPr id="6" name="Picture 6"/>
            <p:cNvPicPr>
              <a:picLocks noChangeAspect="1"/>
            </p:cNvPicPr>
            <p:nvPr/>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a:fillRect/>
            </a:stretch>
          </p:blipFill>
          <p:spPr>
            <a:xfrm>
              <a:off x="6773659" y="2221567"/>
              <a:ext cx="602105" cy="602105"/>
            </a:xfrm>
            <a:prstGeom prst="rect">
              <a:avLst/>
            </a:prstGeom>
          </p:spPr>
        </p:pic>
        <p:pic>
          <p:nvPicPr>
            <p:cNvPr id="7" name="Picture 7"/>
            <p:cNvPicPr>
              <a:picLocks noChangeAspect="1"/>
            </p:cNvPicPr>
            <p:nvPr/>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a:fillRect/>
            </a:stretch>
          </p:blipFill>
          <p:spPr>
            <a:xfrm>
              <a:off x="10787691" y="2221567"/>
              <a:ext cx="602105" cy="602105"/>
            </a:xfrm>
            <a:prstGeom prst="rect">
              <a:avLst/>
            </a:prstGeom>
          </p:spPr>
        </p:pic>
        <p:pic>
          <p:nvPicPr>
            <p:cNvPr id="8" name="Picture 8"/>
            <p:cNvPicPr>
              <a:picLocks noChangeAspect="1"/>
            </p:cNvPicPr>
            <p:nvPr/>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a:fillRect/>
            </a:stretch>
          </p:blipFill>
          <p:spPr>
            <a:xfrm>
              <a:off x="14801724" y="2221567"/>
              <a:ext cx="602105" cy="602105"/>
            </a:xfrm>
            <a:prstGeom prst="rect">
              <a:avLst/>
            </a:prstGeom>
          </p:spPr>
        </p:pic>
        <p:grpSp>
          <p:nvGrpSpPr>
            <p:cNvPr id="9" name="Group 9"/>
            <p:cNvGrpSpPr/>
            <p:nvPr/>
          </p:nvGrpSpPr>
          <p:grpSpPr>
            <a:xfrm rot="2700000">
              <a:off x="2275236" y="325341"/>
              <a:ext cx="1570885" cy="1570885"/>
              <a:chOff x="0" y="0"/>
              <a:chExt cx="812800" cy="812800"/>
            </a:xfrm>
          </p:grpSpPr>
          <p:sp>
            <p:nvSpPr>
              <p:cNvPr id="10" name="Freeform 1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5757"/>
              </a:solidFill>
            </p:spPr>
          </p:sp>
          <p:sp>
            <p:nvSpPr>
              <p:cNvPr id="11" name="TextBox 11"/>
              <p:cNvSpPr txBox="1"/>
              <p:nvPr/>
            </p:nvSpPr>
            <p:spPr>
              <a:xfrm>
                <a:off x="0" y="-47625"/>
                <a:ext cx="812800" cy="860425"/>
              </a:xfrm>
              <a:prstGeom prst="rect">
                <a:avLst/>
              </a:prstGeom>
            </p:spPr>
            <p:txBody>
              <a:bodyPr lIns="50800" tIns="50800" rIns="50800" bIns="50800" rtlCol="0" anchor="ctr"/>
              <a:lstStyle/>
              <a:p>
                <a:pPr algn="ctr">
                  <a:lnSpc>
                    <a:spcPts val="2660"/>
                  </a:lnSpc>
                </a:pPr>
                <a:endParaRPr/>
              </a:p>
            </p:txBody>
          </p:sp>
        </p:grpSp>
        <p:grpSp>
          <p:nvGrpSpPr>
            <p:cNvPr id="12" name="Group 12"/>
            <p:cNvGrpSpPr/>
            <p:nvPr/>
          </p:nvGrpSpPr>
          <p:grpSpPr>
            <a:xfrm rot="2700000">
              <a:off x="6289269" y="3149012"/>
              <a:ext cx="1570885" cy="1570885"/>
              <a:chOff x="0" y="0"/>
              <a:chExt cx="812800" cy="812800"/>
            </a:xfrm>
          </p:grpSpPr>
          <p:sp>
            <p:nvSpPr>
              <p:cNvPr id="13" name="Freeform 1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9F979C"/>
              </a:solidFill>
            </p:spPr>
          </p:sp>
          <p:sp>
            <p:nvSpPr>
              <p:cNvPr id="14" name="TextBox 14"/>
              <p:cNvSpPr txBox="1"/>
              <p:nvPr/>
            </p:nvSpPr>
            <p:spPr>
              <a:xfrm>
                <a:off x="0" y="-47625"/>
                <a:ext cx="812800" cy="860425"/>
              </a:xfrm>
              <a:prstGeom prst="rect">
                <a:avLst/>
              </a:prstGeom>
            </p:spPr>
            <p:txBody>
              <a:bodyPr lIns="50800" tIns="50800" rIns="50800" bIns="50800" rtlCol="0" anchor="ctr"/>
              <a:lstStyle/>
              <a:p>
                <a:pPr algn="ctr">
                  <a:lnSpc>
                    <a:spcPts val="2660"/>
                  </a:lnSpc>
                </a:pPr>
                <a:endParaRPr/>
              </a:p>
            </p:txBody>
          </p:sp>
        </p:grpSp>
        <p:grpSp>
          <p:nvGrpSpPr>
            <p:cNvPr id="15" name="Group 15"/>
            <p:cNvGrpSpPr/>
            <p:nvPr/>
          </p:nvGrpSpPr>
          <p:grpSpPr>
            <a:xfrm rot="2700000">
              <a:off x="10303301" y="325341"/>
              <a:ext cx="1570885" cy="1570885"/>
              <a:chOff x="0" y="0"/>
              <a:chExt cx="812800" cy="812800"/>
            </a:xfrm>
          </p:grpSpPr>
          <p:sp>
            <p:nvSpPr>
              <p:cNvPr id="16" name="Freeform 1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5757"/>
              </a:solidFill>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2660"/>
                  </a:lnSpc>
                </a:pPr>
                <a:endParaRPr/>
              </a:p>
            </p:txBody>
          </p:sp>
        </p:grpSp>
        <p:grpSp>
          <p:nvGrpSpPr>
            <p:cNvPr id="18" name="Group 18"/>
            <p:cNvGrpSpPr/>
            <p:nvPr/>
          </p:nvGrpSpPr>
          <p:grpSpPr>
            <a:xfrm rot="2700000">
              <a:off x="14317334" y="3149012"/>
              <a:ext cx="1570885" cy="1570885"/>
              <a:chOff x="0" y="0"/>
              <a:chExt cx="812800" cy="812800"/>
            </a:xfrm>
          </p:grpSpPr>
          <p:sp>
            <p:nvSpPr>
              <p:cNvPr id="19" name="Freeform 19"/>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9F979C"/>
              </a:solidFill>
            </p:spPr>
          </p:sp>
          <p:sp>
            <p:nvSpPr>
              <p:cNvPr id="20" name="TextBox 20"/>
              <p:cNvSpPr txBox="1"/>
              <p:nvPr/>
            </p:nvSpPr>
            <p:spPr>
              <a:xfrm>
                <a:off x="0" y="-47625"/>
                <a:ext cx="812800" cy="860425"/>
              </a:xfrm>
              <a:prstGeom prst="rect">
                <a:avLst/>
              </a:prstGeom>
            </p:spPr>
            <p:txBody>
              <a:bodyPr lIns="50800" tIns="50800" rIns="50800" bIns="50800" rtlCol="0" anchor="ctr"/>
              <a:lstStyle/>
              <a:p>
                <a:pPr algn="ctr">
                  <a:lnSpc>
                    <a:spcPts val="2660"/>
                  </a:lnSpc>
                </a:pPr>
                <a:endParaRPr/>
              </a:p>
            </p:txBody>
          </p:sp>
        </p:grpSp>
        <p:sp>
          <p:nvSpPr>
            <p:cNvPr id="21" name="TextBox 21"/>
            <p:cNvSpPr txBox="1"/>
            <p:nvPr/>
          </p:nvSpPr>
          <p:spPr>
            <a:xfrm>
              <a:off x="2579348" y="557495"/>
              <a:ext cx="962660" cy="1132840"/>
            </a:xfrm>
            <a:prstGeom prst="rect">
              <a:avLst/>
            </a:prstGeom>
          </p:spPr>
          <p:txBody>
            <a:bodyPr lIns="0" tIns="0" rIns="0" bIns="0" rtlCol="0" anchor="t">
              <a:spAutoFit/>
            </a:bodyPr>
            <a:lstStyle/>
            <a:p>
              <a:pPr algn="ctr">
                <a:lnSpc>
                  <a:spcPts val="6630"/>
                </a:lnSpc>
              </a:pPr>
              <a:r>
                <a:rPr lang="en-US" sz="4735">
                  <a:solidFill>
                    <a:srgbClr val="FFFFFF"/>
                  </a:solidFill>
                  <a:latin typeface="字由点字倔强黑" panose="00020600040101010101" charset="-122"/>
                </a:rPr>
                <a:t>1</a:t>
              </a:r>
            </a:p>
          </p:txBody>
        </p:sp>
        <p:sp>
          <p:nvSpPr>
            <p:cNvPr id="22" name="TextBox 22"/>
            <p:cNvSpPr txBox="1"/>
            <p:nvPr/>
          </p:nvSpPr>
          <p:spPr>
            <a:xfrm>
              <a:off x="6593381" y="3381167"/>
              <a:ext cx="962660" cy="1132840"/>
            </a:xfrm>
            <a:prstGeom prst="rect">
              <a:avLst/>
            </a:prstGeom>
          </p:spPr>
          <p:txBody>
            <a:bodyPr lIns="0" tIns="0" rIns="0" bIns="0" rtlCol="0" anchor="t">
              <a:spAutoFit/>
            </a:bodyPr>
            <a:lstStyle/>
            <a:p>
              <a:pPr algn="ctr">
                <a:lnSpc>
                  <a:spcPts val="6630"/>
                </a:lnSpc>
              </a:pPr>
              <a:r>
                <a:rPr lang="en-US" sz="4735">
                  <a:solidFill>
                    <a:srgbClr val="FFFFFF"/>
                  </a:solidFill>
                  <a:latin typeface="字由点字倔强黑" panose="00020600040101010101" charset="-122"/>
                </a:rPr>
                <a:t>2</a:t>
              </a:r>
            </a:p>
          </p:txBody>
        </p:sp>
        <p:sp>
          <p:nvSpPr>
            <p:cNvPr id="23" name="TextBox 23"/>
            <p:cNvSpPr txBox="1"/>
            <p:nvPr/>
          </p:nvSpPr>
          <p:spPr>
            <a:xfrm>
              <a:off x="10607414" y="557495"/>
              <a:ext cx="962660" cy="1132840"/>
            </a:xfrm>
            <a:prstGeom prst="rect">
              <a:avLst/>
            </a:prstGeom>
          </p:spPr>
          <p:txBody>
            <a:bodyPr lIns="0" tIns="0" rIns="0" bIns="0" rtlCol="0" anchor="t">
              <a:spAutoFit/>
            </a:bodyPr>
            <a:lstStyle/>
            <a:p>
              <a:pPr algn="ctr">
                <a:lnSpc>
                  <a:spcPts val="6630"/>
                </a:lnSpc>
              </a:pPr>
              <a:r>
                <a:rPr lang="en-US" sz="4735">
                  <a:solidFill>
                    <a:srgbClr val="FFFFFF"/>
                  </a:solidFill>
                  <a:latin typeface="字由点字倔强黑" panose="00020600040101010101" charset="-122"/>
                </a:rPr>
                <a:t>3</a:t>
              </a:r>
            </a:p>
          </p:txBody>
        </p:sp>
        <p:sp>
          <p:nvSpPr>
            <p:cNvPr id="24" name="TextBox 24"/>
            <p:cNvSpPr txBox="1"/>
            <p:nvPr/>
          </p:nvSpPr>
          <p:spPr>
            <a:xfrm>
              <a:off x="14621447" y="3381167"/>
              <a:ext cx="962660" cy="1132840"/>
            </a:xfrm>
            <a:prstGeom prst="rect">
              <a:avLst/>
            </a:prstGeom>
          </p:spPr>
          <p:txBody>
            <a:bodyPr lIns="0" tIns="0" rIns="0" bIns="0" rtlCol="0" anchor="t">
              <a:spAutoFit/>
            </a:bodyPr>
            <a:lstStyle/>
            <a:p>
              <a:pPr algn="ctr">
                <a:lnSpc>
                  <a:spcPts val="6630"/>
                </a:lnSpc>
              </a:pPr>
              <a:r>
                <a:rPr lang="en-US" sz="4735">
                  <a:solidFill>
                    <a:srgbClr val="FFFFFF"/>
                  </a:solidFill>
                  <a:latin typeface="字由点字倔强黑" panose="00020600040101010101" charset="-122"/>
                </a:rPr>
                <a:t>4</a:t>
              </a:r>
            </a:p>
          </p:txBody>
        </p:sp>
      </p:grpSp>
      <p:sp>
        <p:nvSpPr>
          <p:cNvPr id="25" name="TextBox 25"/>
          <p:cNvSpPr txBox="1"/>
          <p:nvPr/>
        </p:nvSpPr>
        <p:spPr>
          <a:xfrm>
            <a:off x="2280920" y="952500"/>
            <a:ext cx="1399540" cy="610235"/>
          </a:xfrm>
          <a:prstGeom prst="rect">
            <a:avLst/>
          </a:prstGeom>
        </p:spPr>
        <p:txBody>
          <a:bodyPr wrap="square" lIns="0" tIns="0" rIns="0" bIns="0" rtlCol="0" anchor="t">
            <a:spAutoFit/>
          </a:bodyPr>
          <a:lstStyle/>
          <a:p>
            <a:pPr algn="ctr">
              <a:lnSpc>
                <a:spcPts val="4760"/>
              </a:lnSpc>
            </a:pPr>
            <a:r>
              <a:rPr lang="en-US" sz="3400">
                <a:solidFill>
                  <a:srgbClr val="485158"/>
                </a:solidFill>
                <a:latin typeface="Barlow Medium" panose="00000600000000000000"/>
              </a:rPr>
              <a:t>TITLE</a:t>
            </a:r>
          </a:p>
        </p:txBody>
      </p:sp>
      <p:sp>
        <p:nvSpPr>
          <p:cNvPr id="26" name="TextBox 26"/>
          <p:cNvSpPr txBox="1"/>
          <p:nvPr/>
        </p:nvSpPr>
        <p:spPr>
          <a:xfrm>
            <a:off x="2976283" y="6423737"/>
            <a:ext cx="3200803" cy="1845945"/>
          </a:xfrm>
          <a:prstGeom prst="rect">
            <a:avLst/>
          </a:prstGeom>
        </p:spPr>
        <p:txBody>
          <a:bodyPr lIns="0" tIns="0" rIns="0" bIns="0" rtlCol="0" anchor="t">
            <a:spAutoFit/>
          </a:bodyPr>
          <a:lstStyle/>
          <a:p>
            <a:pPr algn="ctr">
              <a:lnSpc>
                <a:spcPts val="3720"/>
              </a:lnSpc>
            </a:pPr>
            <a:r>
              <a:rPr lang="en-US" sz="2400" spc="163">
                <a:solidFill>
                  <a:srgbClr val="676B74"/>
                </a:solidFill>
                <a:ea typeface="字由点字典黑 35J" panose="00020600040101010101" charset="-122"/>
              </a:rPr>
              <a:t>请在此处编辑文字请在此处编辑文字请在此处编辑文字请在此处编辑文字</a:t>
            </a:r>
          </a:p>
        </p:txBody>
      </p:sp>
      <p:sp>
        <p:nvSpPr>
          <p:cNvPr id="27" name="TextBox 27"/>
          <p:cNvSpPr txBox="1"/>
          <p:nvPr/>
        </p:nvSpPr>
        <p:spPr>
          <a:xfrm>
            <a:off x="6369308" y="2705025"/>
            <a:ext cx="2671964" cy="1369541"/>
          </a:xfrm>
          <a:prstGeom prst="rect">
            <a:avLst/>
          </a:prstGeom>
        </p:spPr>
        <p:txBody>
          <a:bodyPr lIns="0" tIns="0" rIns="0" bIns="0" rtlCol="0" anchor="t">
            <a:spAutoFit/>
          </a:bodyPr>
          <a:lstStyle/>
          <a:p>
            <a:pPr algn="ctr">
              <a:lnSpc>
                <a:spcPts val="3725"/>
              </a:lnSpc>
            </a:pPr>
            <a:r>
              <a:rPr lang="en-US" sz="2405" spc="163">
                <a:solidFill>
                  <a:srgbClr val="676B74"/>
                </a:solidFill>
                <a:ea typeface="字由点字典黑 35J" panose="00020600040101010101" charset="-122"/>
              </a:rPr>
              <a:t>请在此处编辑文字请在此处编辑文字请在此处编辑文字</a:t>
            </a:r>
          </a:p>
        </p:txBody>
      </p:sp>
      <p:sp>
        <p:nvSpPr>
          <p:cNvPr id="28" name="TextBox 28"/>
          <p:cNvSpPr txBox="1"/>
          <p:nvPr/>
        </p:nvSpPr>
        <p:spPr>
          <a:xfrm>
            <a:off x="9220217" y="6330897"/>
            <a:ext cx="3200803" cy="1845945"/>
          </a:xfrm>
          <a:prstGeom prst="rect">
            <a:avLst/>
          </a:prstGeom>
        </p:spPr>
        <p:txBody>
          <a:bodyPr lIns="0" tIns="0" rIns="0" bIns="0" rtlCol="0" anchor="t">
            <a:spAutoFit/>
          </a:bodyPr>
          <a:lstStyle/>
          <a:p>
            <a:pPr algn="ctr">
              <a:lnSpc>
                <a:spcPts val="3720"/>
              </a:lnSpc>
            </a:pPr>
            <a:r>
              <a:rPr lang="en-US" sz="2400" spc="163">
                <a:solidFill>
                  <a:srgbClr val="676B74"/>
                </a:solidFill>
                <a:ea typeface="字由点字典黑 35J" panose="00020600040101010101" charset="-122"/>
              </a:rPr>
              <a:t>请在此处编辑文字请在此处编辑文字请在此处编辑文字请在此处编辑文字</a:t>
            </a:r>
          </a:p>
        </p:txBody>
      </p:sp>
      <p:sp>
        <p:nvSpPr>
          <p:cNvPr id="29" name="TextBox 29"/>
          <p:cNvSpPr txBox="1"/>
          <p:nvPr/>
        </p:nvSpPr>
        <p:spPr>
          <a:xfrm>
            <a:off x="12115582" y="2781225"/>
            <a:ext cx="3200803" cy="1379220"/>
          </a:xfrm>
          <a:prstGeom prst="rect">
            <a:avLst/>
          </a:prstGeom>
        </p:spPr>
        <p:txBody>
          <a:bodyPr lIns="0" tIns="0" rIns="0" bIns="0" rtlCol="0" anchor="t">
            <a:spAutoFit/>
          </a:bodyPr>
          <a:lstStyle/>
          <a:p>
            <a:pPr algn="ctr">
              <a:lnSpc>
                <a:spcPts val="3720"/>
              </a:lnSpc>
            </a:pPr>
            <a:r>
              <a:rPr lang="en-US" sz="2400" spc="163">
                <a:solidFill>
                  <a:srgbClr val="676B74"/>
                </a:solidFill>
                <a:ea typeface="字由点字典黑 35J" panose="00020600040101010101" charset="-122"/>
              </a:rPr>
              <a:t>请在此处编辑文字请在此处编辑文字请在此处编辑文字</a:t>
            </a:r>
          </a:p>
        </p:txBody>
      </p:sp>
      <p:sp>
        <p:nvSpPr>
          <p:cNvPr id="30" name="TextBox 30"/>
          <p:cNvSpPr txBox="1"/>
          <p:nvPr/>
        </p:nvSpPr>
        <p:spPr>
          <a:xfrm>
            <a:off x="3130550" y="5730240"/>
            <a:ext cx="2517775" cy="610235"/>
          </a:xfrm>
          <a:prstGeom prst="rect">
            <a:avLst/>
          </a:prstGeom>
        </p:spPr>
        <p:txBody>
          <a:bodyPr wrap="square" lIns="0" tIns="0" rIns="0" bIns="0" rtlCol="0" anchor="t">
            <a:spAutoFit/>
          </a:bodyPr>
          <a:lstStyle/>
          <a:p>
            <a:pPr algn="ctr">
              <a:lnSpc>
                <a:spcPts val="4760"/>
              </a:lnSpc>
            </a:pPr>
            <a:r>
              <a:rPr lang="en-US" sz="3400">
                <a:solidFill>
                  <a:srgbClr val="485158"/>
                </a:solidFill>
                <a:ea typeface="字由点字典黑 35J" panose="00020600040101010101" charset="-122"/>
              </a:rPr>
              <a:t>添加副标题</a:t>
            </a:r>
          </a:p>
        </p:txBody>
      </p:sp>
      <p:sp>
        <p:nvSpPr>
          <p:cNvPr id="31" name="TextBox 31"/>
          <p:cNvSpPr txBox="1"/>
          <p:nvPr/>
        </p:nvSpPr>
        <p:spPr>
          <a:xfrm>
            <a:off x="6400800" y="2068830"/>
            <a:ext cx="2407920" cy="610235"/>
          </a:xfrm>
          <a:prstGeom prst="rect">
            <a:avLst/>
          </a:prstGeom>
        </p:spPr>
        <p:txBody>
          <a:bodyPr wrap="square" lIns="0" tIns="0" rIns="0" bIns="0" rtlCol="0" anchor="t">
            <a:spAutoFit/>
          </a:bodyPr>
          <a:lstStyle/>
          <a:p>
            <a:pPr algn="ctr">
              <a:lnSpc>
                <a:spcPts val="4760"/>
              </a:lnSpc>
            </a:pPr>
            <a:r>
              <a:rPr lang="en-US" sz="3400">
                <a:solidFill>
                  <a:srgbClr val="485158"/>
                </a:solidFill>
                <a:ea typeface="字由点字典黑 35J" panose="00020600040101010101" charset="-122"/>
              </a:rPr>
              <a:t>添加副标题</a:t>
            </a:r>
          </a:p>
        </p:txBody>
      </p:sp>
      <p:sp>
        <p:nvSpPr>
          <p:cNvPr id="32" name="TextBox 32"/>
          <p:cNvSpPr txBox="1"/>
          <p:nvPr/>
        </p:nvSpPr>
        <p:spPr>
          <a:xfrm>
            <a:off x="9067800" y="5641340"/>
            <a:ext cx="2484120" cy="610235"/>
          </a:xfrm>
          <a:prstGeom prst="rect">
            <a:avLst/>
          </a:prstGeom>
        </p:spPr>
        <p:txBody>
          <a:bodyPr wrap="square" lIns="0" tIns="0" rIns="0" bIns="0" rtlCol="0" anchor="t">
            <a:spAutoFit/>
          </a:bodyPr>
          <a:lstStyle/>
          <a:p>
            <a:pPr algn="ctr">
              <a:lnSpc>
                <a:spcPts val="4760"/>
              </a:lnSpc>
            </a:pPr>
            <a:r>
              <a:rPr lang="en-US" sz="3400">
                <a:solidFill>
                  <a:srgbClr val="485158"/>
                </a:solidFill>
                <a:ea typeface="字由点字典黑 35J" panose="00020600040101010101" charset="-122"/>
              </a:rPr>
              <a:t>添加副标题</a:t>
            </a:r>
          </a:p>
        </p:txBody>
      </p:sp>
      <p:sp>
        <p:nvSpPr>
          <p:cNvPr id="33" name="TextBox 33"/>
          <p:cNvSpPr txBox="1"/>
          <p:nvPr/>
        </p:nvSpPr>
        <p:spPr>
          <a:xfrm>
            <a:off x="12198350" y="2068830"/>
            <a:ext cx="2442210" cy="610235"/>
          </a:xfrm>
          <a:prstGeom prst="rect">
            <a:avLst/>
          </a:prstGeom>
        </p:spPr>
        <p:txBody>
          <a:bodyPr wrap="square" lIns="0" tIns="0" rIns="0" bIns="0" rtlCol="0" anchor="t">
            <a:spAutoFit/>
          </a:bodyPr>
          <a:lstStyle/>
          <a:p>
            <a:pPr algn="ctr">
              <a:lnSpc>
                <a:spcPts val="4760"/>
              </a:lnSpc>
            </a:pPr>
            <a:r>
              <a:rPr lang="en-US" sz="3400">
                <a:solidFill>
                  <a:srgbClr val="485158"/>
                </a:solidFill>
                <a:ea typeface="字由点字典黑 35J" panose="00020600040101010101" charset="-122"/>
              </a:rPr>
              <a:t>添加副标题</a:t>
            </a:r>
          </a:p>
        </p:txBody>
      </p:sp>
      <p:grpSp>
        <p:nvGrpSpPr>
          <p:cNvPr id="34" name="Group 34"/>
          <p:cNvGrpSpPr/>
          <p:nvPr/>
        </p:nvGrpSpPr>
        <p:grpSpPr>
          <a:xfrm>
            <a:off x="-924318" y="1028700"/>
            <a:ext cx="2493476" cy="769591"/>
            <a:chOff x="0" y="0"/>
            <a:chExt cx="2057400" cy="635000"/>
          </a:xfrm>
        </p:grpSpPr>
        <p:sp>
          <p:nvSpPr>
            <p:cNvPr id="35" name="Freeform 35"/>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pic>
        <p:nvPicPr>
          <p:cNvPr id="36" name="Picture 36"/>
          <p:cNvPicPr>
            <a:picLocks noChangeAspect="1"/>
          </p:cNvPicPr>
          <p:nvPr/>
        </p:nvPicPr>
        <p:blipFill>
          <a:blip r:embed="rId6"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P spid="30" grpId="0"/>
      <p:bldP spid="31" grpId="0"/>
      <p:bldP spid="32" grpId="0"/>
      <p:bldP spid="33"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grpSp>
        <p:nvGrpSpPr>
          <p:cNvPr id="2" name="Group 2"/>
          <p:cNvGrpSpPr/>
          <p:nvPr/>
        </p:nvGrpSpPr>
        <p:grpSpPr>
          <a:xfrm>
            <a:off x="0" y="9306551"/>
            <a:ext cx="18288000" cy="980449"/>
            <a:chOff x="0" y="0"/>
            <a:chExt cx="24384000" cy="1307266"/>
          </a:xfrm>
        </p:grpSpPr>
        <p:sp>
          <p:nvSpPr>
            <p:cNvPr id="3" name="AutoShape 3"/>
            <p:cNvSpPr/>
            <p:nvPr/>
          </p:nvSpPr>
          <p:spPr>
            <a:xfrm>
              <a:off x="0" y="0"/>
              <a:ext cx="24384000" cy="1307266"/>
            </a:xfrm>
            <a:prstGeom prst="rect">
              <a:avLst/>
            </a:prstGeom>
            <a:solidFill>
              <a:srgbClr val="EA4949"/>
            </a:solidFill>
          </p:spPr>
        </p:sp>
        <p:sp>
          <p:nvSpPr>
            <p:cNvPr id="4" name="TextBox 4"/>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5" name="Group 5"/>
          <p:cNvGrpSpPr/>
          <p:nvPr/>
        </p:nvGrpSpPr>
        <p:grpSpPr>
          <a:xfrm>
            <a:off x="-924318" y="1028700"/>
            <a:ext cx="2493476" cy="769591"/>
            <a:chOff x="0" y="0"/>
            <a:chExt cx="2057400" cy="635000"/>
          </a:xfrm>
        </p:grpSpPr>
        <p:sp>
          <p:nvSpPr>
            <p:cNvPr id="6" name="Freeform 6"/>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sp>
        <p:nvSpPr>
          <p:cNvPr id="7" name="AutoShape 7"/>
          <p:cNvSpPr/>
          <p:nvPr/>
        </p:nvSpPr>
        <p:spPr>
          <a:xfrm>
            <a:off x="1028700" y="3384467"/>
            <a:ext cx="3799103" cy="5143252"/>
          </a:xfrm>
          <a:prstGeom prst="rect">
            <a:avLst/>
          </a:prstGeom>
          <a:solidFill>
            <a:srgbClr val="20212A">
              <a:alpha val="80000"/>
            </a:srgbClr>
          </a:solidFill>
        </p:spPr>
      </p:sp>
      <p:sp>
        <p:nvSpPr>
          <p:cNvPr id="8" name="AutoShape 8"/>
          <p:cNvSpPr/>
          <p:nvPr/>
        </p:nvSpPr>
        <p:spPr>
          <a:xfrm>
            <a:off x="5172532" y="3384467"/>
            <a:ext cx="3799103" cy="5143252"/>
          </a:xfrm>
          <a:prstGeom prst="rect">
            <a:avLst/>
          </a:prstGeom>
          <a:solidFill>
            <a:srgbClr val="20212A">
              <a:alpha val="80000"/>
            </a:srgbClr>
          </a:solidFill>
        </p:spPr>
      </p:sp>
      <p:sp>
        <p:nvSpPr>
          <p:cNvPr id="9" name="AutoShape 9"/>
          <p:cNvSpPr/>
          <p:nvPr/>
        </p:nvSpPr>
        <p:spPr>
          <a:xfrm>
            <a:off x="9316364" y="3384467"/>
            <a:ext cx="3799103" cy="5143252"/>
          </a:xfrm>
          <a:prstGeom prst="rect">
            <a:avLst/>
          </a:prstGeom>
          <a:solidFill>
            <a:srgbClr val="20212A">
              <a:alpha val="80000"/>
            </a:srgbClr>
          </a:solidFill>
        </p:spPr>
      </p:sp>
      <p:sp>
        <p:nvSpPr>
          <p:cNvPr id="10" name="AutoShape 10"/>
          <p:cNvSpPr/>
          <p:nvPr/>
        </p:nvSpPr>
        <p:spPr>
          <a:xfrm>
            <a:off x="13460197" y="3384467"/>
            <a:ext cx="3799103" cy="5143252"/>
          </a:xfrm>
          <a:prstGeom prst="rect">
            <a:avLst/>
          </a:prstGeom>
          <a:solidFill>
            <a:srgbClr val="20212A">
              <a:alpha val="80000"/>
            </a:srgbClr>
          </a:solidFill>
        </p:spPr>
      </p:sp>
      <p:grpSp>
        <p:nvGrpSpPr>
          <p:cNvPr id="11" name="Group 11"/>
          <p:cNvGrpSpPr/>
          <p:nvPr/>
        </p:nvGrpSpPr>
        <p:grpSpPr>
          <a:xfrm>
            <a:off x="2395593" y="1028700"/>
            <a:ext cx="9144376" cy="1409713"/>
            <a:chOff x="0" y="0"/>
            <a:chExt cx="12192501" cy="1879618"/>
          </a:xfrm>
        </p:grpSpPr>
        <p:sp>
          <p:nvSpPr>
            <p:cNvPr id="12" name="TextBox 12"/>
            <p:cNvSpPr txBox="1"/>
            <p:nvPr/>
          </p:nvSpPr>
          <p:spPr>
            <a:xfrm>
              <a:off x="0" y="508423"/>
              <a:ext cx="12020087" cy="1371194"/>
            </a:xfrm>
            <a:prstGeom prst="rect">
              <a:avLst/>
            </a:prstGeom>
          </p:spPr>
          <p:txBody>
            <a:bodyPr lIns="0" tIns="0" rIns="0" bIns="0" rtlCol="0" anchor="t">
              <a:spAutoFit/>
            </a:bodyPr>
            <a:lstStyle/>
            <a:p>
              <a:pPr>
                <a:lnSpc>
                  <a:spcPts val="8960"/>
                </a:lnSpc>
                <a:spcBef>
                  <a:spcPct val="0"/>
                </a:spcBef>
              </a:pPr>
              <a:r>
                <a:rPr lang="en-US" sz="6400" spc="639">
                  <a:solidFill>
                    <a:srgbClr val="20212A"/>
                  </a:solidFill>
                  <a:ea typeface="站酷文艺体简" panose="02000603000000000000" charset="-122"/>
                </a:rPr>
                <a:t>标题</a:t>
              </a:r>
            </a:p>
          </p:txBody>
        </p:sp>
        <p:sp>
          <p:nvSpPr>
            <p:cNvPr id="13" name="TextBox 13"/>
            <p:cNvSpPr txBox="1"/>
            <p:nvPr/>
          </p:nvSpPr>
          <p:spPr>
            <a:xfrm>
              <a:off x="0" y="57150"/>
              <a:ext cx="12192501" cy="584623"/>
            </a:xfrm>
            <a:prstGeom prst="rect">
              <a:avLst/>
            </a:prstGeom>
          </p:spPr>
          <p:txBody>
            <a:bodyPr lIns="0" tIns="0" rIns="0" bIns="0" rtlCol="0" anchor="t">
              <a:spAutoFit/>
            </a:bodyPr>
            <a:lstStyle/>
            <a:p>
              <a:pPr>
                <a:lnSpc>
                  <a:spcPts val="3200"/>
                </a:lnSpc>
              </a:pPr>
              <a:r>
                <a:rPr lang="en-US" sz="3200" spc="64">
                  <a:solidFill>
                    <a:srgbClr val="20212A"/>
                  </a:solidFill>
                  <a:latin typeface="Barlow Medium Bold" panose="00000700000000000000"/>
                </a:rPr>
                <a:t>TITLE</a:t>
              </a:r>
            </a:p>
          </p:txBody>
        </p:sp>
      </p:grpSp>
      <p:grpSp>
        <p:nvGrpSpPr>
          <p:cNvPr id="14" name="Group 14"/>
          <p:cNvGrpSpPr/>
          <p:nvPr/>
        </p:nvGrpSpPr>
        <p:grpSpPr>
          <a:xfrm>
            <a:off x="1393371" y="3896625"/>
            <a:ext cx="3069761" cy="3634418"/>
            <a:chOff x="0" y="0"/>
            <a:chExt cx="4093015" cy="4845891"/>
          </a:xfrm>
        </p:grpSpPr>
        <p:sp>
          <p:nvSpPr>
            <p:cNvPr id="15" name="TextBox 15"/>
            <p:cNvSpPr txBox="1"/>
            <p:nvPr/>
          </p:nvSpPr>
          <p:spPr>
            <a:xfrm>
              <a:off x="0" y="-66675"/>
              <a:ext cx="4093015"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6" name="TextBox 16"/>
            <p:cNvSpPr txBox="1"/>
            <p:nvPr/>
          </p:nvSpPr>
          <p:spPr>
            <a:xfrm>
              <a:off x="0" y="1234011"/>
              <a:ext cx="4093015" cy="36118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7" name="Group 17"/>
          <p:cNvGrpSpPr/>
          <p:nvPr/>
        </p:nvGrpSpPr>
        <p:grpSpPr>
          <a:xfrm>
            <a:off x="5537203" y="3896625"/>
            <a:ext cx="3069761" cy="3634418"/>
            <a:chOff x="0" y="0"/>
            <a:chExt cx="4093015" cy="4845891"/>
          </a:xfrm>
        </p:grpSpPr>
        <p:sp>
          <p:nvSpPr>
            <p:cNvPr id="18" name="TextBox 18"/>
            <p:cNvSpPr txBox="1"/>
            <p:nvPr/>
          </p:nvSpPr>
          <p:spPr>
            <a:xfrm>
              <a:off x="0" y="-66675"/>
              <a:ext cx="4093015"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9" name="TextBox 19"/>
            <p:cNvSpPr txBox="1"/>
            <p:nvPr/>
          </p:nvSpPr>
          <p:spPr>
            <a:xfrm>
              <a:off x="0" y="1234011"/>
              <a:ext cx="4093015" cy="36118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0" name="Group 20"/>
          <p:cNvGrpSpPr/>
          <p:nvPr/>
        </p:nvGrpSpPr>
        <p:grpSpPr>
          <a:xfrm>
            <a:off x="9664602" y="3896625"/>
            <a:ext cx="3102627" cy="3634418"/>
            <a:chOff x="0" y="0"/>
            <a:chExt cx="4136837" cy="4845891"/>
          </a:xfrm>
        </p:grpSpPr>
        <p:sp>
          <p:nvSpPr>
            <p:cNvPr id="21" name="TextBox 21"/>
            <p:cNvSpPr txBox="1"/>
            <p:nvPr/>
          </p:nvSpPr>
          <p:spPr>
            <a:xfrm>
              <a:off x="0" y="-66675"/>
              <a:ext cx="4136837"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2" name="TextBox 22"/>
            <p:cNvSpPr txBox="1"/>
            <p:nvPr/>
          </p:nvSpPr>
          <p:spPr>
            <a:xfrm>
              <a:off x="0" y="1234011"/>
              <a:ext cx="4136837" cy="36118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3" name="Group 23"/>
          <p:cNvGrpSpPr/>
          <p:nvPr/>
        </p:nvGrpSpPr>
        <p:grpSpPr>
          <a:xfrm>
            <a:off x="13808435" y="3896625"/>
            <a:ext cx="3102627" cy="3634418"/>
            <a:chOff x="0" y="0"/>
            <a:chExt cx="4136837" cy="4845891"/>
          </a:xfrm>
        </p:grpSpPr>
        <p:sp>
          <p:nvSpPr>
            <p:cNvPr id="24" name="TextBox 24"/>
            <p:cNvSpPr txBox="1"/>
            <p:nvPr/>
          </p:nvSpPr>
          <p:spPr>
            <a:xfrm>
              <a:off x="0" y="-66675"/>
              <a:ext cx="4136837"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5" name="TextBox 25"/>
            <p:cNvSpPr txBox="1"/>
            <p:nvPr/>
          </p:nvSpPr>
          <p:spPr>
            <a:xfrm>
              <a:off x="0" y="1234011"/>
              <a:ext cx="4136837" cy="36118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pic>
        <p:nvPicPr>
          <p:cNvPr id="26" name="Picture 26"/>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blinds(horizontal)">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blinds(horizont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blinds(horizontal)">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blinds(horizontal)">
                                      <p:cBhvr>
                                        <p:cTn id="2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3405398"/>
            <a:chOff x="0" y="0"/>
            <a:chExt cx="24384000" cy="4540531"/>
          </a:xfrm>
        </p:grpSpPr>
        <p:pic>
          <p:nvPicPr>
            <p:cNvPr id="3" name="Picture 3"/>
            <p:cNvPicPr>
              <a:picLocks noChangeAspect="1"/>
            </p:cNvPicPr>
            <p:nvPr/>
          </p:nvPicPr>
          <p:blipFill>
            <a:blip r:embed="rId2" cstate="print">
              <a:alphaModFix amt="80000"/>
              <a:extLst>
                <a:ext uri="{28A0092B-C50C-407E-A947-70E740481C1C}">
                  <a14:useLocalDpi xmlns:a14="http://schemas.microsoft.com/office/drawing/2010/main"/>
                </a:ext>
              </a:extLst>
            </a:blip>
            <a:srcRect/>
            <a:stretch>
              <a:fillRect/>
            </a:stretch>
          </p:blipFill>
          <p:spPr>
            <a:xfrm>
              <a:off x="0" y="0"/>
              <a:ext cx="24384000" cy="4540531"/>
            </a:xfrm>
            <a:prstGeom prst="rect">
              <a:avLst/>
            </a:prstGeom>
          </p:spPr>
        </p:pic>
      </p:grpSp>
      <p:grpSp>
        <p:nvGrpSpPr>
          <p:cNvPr id="4" name="Group 4"/>
          <p:cNvGrpSpPr/>
          <p:nvPr/>
        </p:nvGrpSpPr>
        <p:grpSpPr>
          <a:xfrm>
            <a:off x="0" y="9311313"/>
            <a:ext cx="18288000" cy="980449"/>
            <a:chOff x="0" y="0"/>
            <a:chExt cx="24384000" cy="1307266"/>
          </a:xfrm>
        </p:grpSpPr>
        <p:sp>
          <p:nvSpPr>
            <p:cNvPr id="5" name="AutoShape 5"/>
            <p:cNvSpPr/>
            <p:nvPr/>
          </p:nvSpPr>
          <p:spPr>
            <a:xfrm>
              <a:off x="0" y="0"/>
              <a:ext cx="24384000" cy="1307266"/>
            </a:xfrm>
            <a:prstGeom prst="rect">
              <a:avLst/>
            </a:prstGeom>
            <a:solidFill>
              <a:srgbClr val="20212A">
                <a:alpha val="80000"/>
              </a:srgbClr>
            </a:solidFill>
          </p:spPr>
        </p:sp>
        <p:sp>
          <p:nvSpPr>
            <p:cNvPr id="6" name="TextBox 6"/>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7" name="Group 7"/>
          <p:cNvGrpSpPr/>
          <p:nvPr/>
        </p:nvGrpSpPr>
        <p:grpSpPr>
          <a:xfrm>
            <a:off x="-846097" y="4328098"/>
            <a:ext cx="2493476" cy="769591"/>
            <a:chOff x="0" y="0"/>
            <a:chExt cx="2057400" cy="635000"/>
          </a:xfrm>
        </p:grpSpPr>
        <p:sp>
          <p:nvSpPr>
            <p:cNvPr id="8" name="Freeform 8"/>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DE6E2"/>
            </a:solidFill>
          </p:spPr>
        </p:sp>
      </p:grpSp>
      <p:grpSp>
        <p:nvGrpSpPr>
          <p:cNvPr id="9" name="Group 9"/>
          <p:cNvGrpSpPr/>
          <p:nvPr/>
        </p:nvGrpSpPr>
        <p:grpSpPr>
          <a:xfrm>
            <a:off x="2395593" y="4328098"/>
            <a:ext cx="5444336" cy="1733913"/>
            <a:chOff x="0" y="0"/>
            <a:chExt cx="7259115" cy="2311884"/>
          </a:xfrm>
        </p:grpSpPr>
        <p:sp>
          <p:nvSpPr>
            <p:cNvPr id="10" name="TextBox 10"/>
            <p:cNvSpPr txBox="1"/>
            <p:nvPr/>
          </p:nvSpPr>
          <p:spPr>
            <a:xfrm>
              <a:off x="0" y="560070"/>
              <a:ext cx="7156464" cy="1751814"/>
            </a:xfrm>
            <a:prstGeom prst="rect">
              <a:avLst/>
            </a:prstGeom>
          </p:spPr>
          <p:txBody>
            <a:bodyPr lIns="0" tIns="0" rIns="0" bIns="0" rtlCol="0" anchor="t">
              <a:spAutoFit/>
            </a:bodyPr>
            <a:lstStyle/>
            <a:p>
              <a:pPr>
                <a:lnSpc>
                  <a:spcPts val="11200"/>
                </a:lnSpc>
                <a:spcBef>
                  <a:spcPct val="0"/>
                </a:spcBef>
              </a:pPr>
              <a:r>
                <a:rPr lang="en-US" sz="8000" spc="800">
                  <a:solidFill>
                    <a:srgbClr val="20212A"/>
                  </a:solidFill>
                  <a:ea typeface="站酷文艺体简" panose="02000603000000000000" charset="-122"/>
                </a:rPr>
                <a:t>标题</a:t>
              </a:r>
            </a:p>
          </p:txBody>
        </p:sp>
        <p:sp>
          <p:nvSpPr>
            <p:cNvPr id="11" name="TextBox 11"/>
            <p:cNvSpPr txBox="1"/>
            <p:nvPr/>
          </p:nvSpPr>
          <p:spPr>
            <a:xfrm>
              <a:off x="0" y="66675"/>
              <a:ext cx="7259115" cy="664845"/>
            </a:xfrm>
            <a:prstGeom prst="rect">
              <a:avLst/>
            </a:prstGeom>
          </p:spPr>
          <p:txBody>
            <a:bodyPr lIns="0" tIns="0" rIns="0" bIns="0" rtlCol="0" anchor="t">
              <a:spAutoFit/>
            </a:bodyPr>
            <a:lstStyle/>
            <a:p>
              <a:pPr>
                <a:lnSpc>
                  <a:spcPts val="3600"/>
                </a:lnSpc>
              </a:pPr>
              <a:r>
                <a:rPr lang="en-US" sz="3600" spc="72">
                  <a:solidFill>
                    <a:srgbClr val="20212A"/>
                  </a:solidFill>
                  <a:latin typeface="Barlow Medium" panose="00000600000000000000"/>
                </a:rPr>
                <a:t>TITLE</a:t>
              </a:r>
            </a:p>
          </p:txBody>
        </p:sp>
      </p:grpSp>
      <p:sp>
        <p:nvSpPr>
          <p:cNvPr id="12" name="TextBox 12"/>
          <p:cNvSpPr txBox="1"/>
          <p:nvPr/>
        </p:nvSpPr>
        <p:spPr>
          <a:xfrm>
            <a:off x="8399047" y="4215342"/>
            <a:ext cx="8860253" cy="3287172"/>
          </a:xfrm>
          <a:prstGeom prst="rect">
            <a:avLst/>
          </a:prstGeom>
        </p:spPr>
        <p:txBody>
          <a:bodyPr lIns="0" tIns="0" rIns="0" bIns="0" rtlCol="0" anchor="t">
            <a:spAutoFit/>
          </a:bodyPr>
          <a:lstStyle/>
          <a:p>
            <a:pPr>
              <a:lnSpc>
                <a:spcPts val="3720"/>
              </a:lnSpc>
            </a:pPr>
            <a:r>
              <a:rPr lang="en-US" sz="2480" spc="247">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nSpc>
                <a:spcPts val="3720"/>
              </a:lnSpc>
            </a:pPr>
            <a:endParaRPr lang="en-US" sz="2480" spc="247">
              <a:solidFill>
                <a:srgbClr val="EDE6E2"/>
              </a:solidFill>
              <a:ea typeface="字由点字典黑 35J" panose="00020600040101010101" charset="-122"/>
            </a:endParaRPr>
          </a:p>
          <a:p>
            <a:pPr>
              <a:lnSpc>
                <a:spcPts val="3720"/>
              </a:lnSpc>
            </a:pPr>
            <a:r>
              <a:rPr lang="en-US" sz="2480" spc="247">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sp>
        <p:nvSpPr>
          <p:cNvPr id="13" name="TextBox 13"/>
          <p:cNvSpPr txBox="1"/>
          <p:nvPr/>
        </p:nvSpPr>
        <p:spPr>
          <a:xfrm>
            <a:off x="2395593" y="6204989"/>
            <a:ext cx="4647745" cy="573355"/>
          </a:xfrm>
          <a:prstGeom prst="rect">
            <a:avLst/>
          </a:prstGeom>
        </p:spPr>
        <p:txBody>
          <a:bodyPr lIns="0" tIns="0" rIns="0" bIns="0" rtlCol="0" anchor="t">
            <a:spAutoFit/>
          </a:bodyPr>
          <a:lstStyle/>
          <a:p>
            <a:pPr>
              <a:lnSpc>
                <a:spcPts val="4760"/>
              </a:lnSpc>
              <a:spcBef>
                <a:spcPct val="0"/>
              </a:spcBef>
            </a:pPr>
            <a:r>
              <a:rPr lang="en-US" sz="3400" spc="680">
                <a:solidFill>
                  <a:srgbClr val="EDE6E2"/>
                </a:solidFill>
                <a:ea typeface="字由点字典黑 35J" panose="00020600040101010101" charset="-122"/>
              </a:rPr>
              <a:t>小标题</a:t>
            </a:r>
          </a:p>
        </p:txBody>
      </p:sp>
      <p:pic>
        <p:nvPicPr>
          <p:cNvPr id="14" name="Picture 14"/>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2" name="Group 2"/>
          <p:cNvGrpSpPr/>
          <p:nvPr/>
        </p:nvGrpSpPr>
        <p:grpSpPr>
          <a:xfrm>
            <a:off x="0" y="-72035"/>
            <a:ext cx="18639611" cy="10462224"/>
            <a:chOff x="0" y="0"/>
            <a:chExt cx="24852815" cy="13949632"/>
          </a:xfrm>
        </p:grpSpPr>
        <p:pic>
          <p:nvPicPr>
            <p:cNvPr id="3" name="Picture 3"/>
            <p:cNvPicPr>
              <a:picLocks noChangeAspect="1"/>
            </p:cNvPicPr>
            <p:nvPr/>
          </p:nvPicPr>
          <p:blipFill>
            <a:blip r:embed="rId2" cstate="print">
              <a:alphaModFix amt="80000"/>
              <a:extLst>
                <a:ext uri="{28A0092B-C50C-407E-A947-70E740481C1C}">
                  <a14:useLocalDpi xmlns:a14="http://schemas.microsoft.com/office/drawing/2010/main"/>
                </a:ext>
              </a:extLst>
            </a:blip>
            <a:srcRect/>
            <a:stretch>
              <a:fillRect/>
            </a:stretch>
          </p:blipFill>
          <p:spPr>
            <a:xfrm>
              <a:off x="0" y="0"/>
              <a:ext cx="24852815" cy="13949632"/>
            </a:xfrm>
            <a:prstGeom prst="rect">
              <a:avLst/>
            </a:prstGeom>
          </p:spPr>
        </p:pic>
      </p:grpSp>
      <p:sp>
        <p:nvSpPr>
          <p:cNvPr id="4" name="AutoShape 4"/>
          <p:cNvSpPr/>
          <p:nvPr/>
        </p:nvSpPr>
        <p:spPr>
          <a:xfrm>
            <a:off x="0" y="1813144"/>
            <a:ext cx="18288000" cy="8473856"/>
          </a:xfrm>
          <a:prstGeom prst="rect">
            <a:avLst/>
          </a:prstGeom>
          <a:solidFill>
            <a:srgbClr val="20212A">
              <a:alpha val="84706"/>
            </a:srgbClr>
          </a:solidFill>
        </p:spPr>
      </p:sp>
      <p:grpSp>
        <p:nvGrpSpPr>
          <p:cNvPr id="5" name="Group 5"/>
          <p:cNvGrpSpPr/>
          <p:nvPr/>
        </p:nvGrpSpPr>
        <p:grpSpPr>
          <a:xfrm>
            <a:off x="-846097" y="2312361"/>
            <a:ext cx="2493476" cy="769591"/>
            <a:chOff x="0" y="0"/>
            <a:chExt cx="2057400" cy="635000"/>
          </a:xfrm>
        </p:grpSpPr>
        <p:sp>
          <p:nvSpPr>
            <p:cNvPr id="6" name="Freeform 6"/>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grpSp>
        <p:nvGrpSpPr>
          <p:cNvPr id="7" name="Group 7"/>
          <p:cNvGrpSpPr/>
          <p:nvPr/>
        </p:nvGrpSpPr>
        <p:grpSpPr>
          <a:xfrm>
            <a:off x="2034135" y="2214996"/>
            <a:ext cx="4737323" cy="1733913"/>
            <a:chOff x="0" y="0"/>
            <a:chExt cx="6316430" cy="2311884"/>
          </a:xfrm>
        </p:grpSpPr>
        <p:sp>
          <p:nvSpPr>
            <p:cNvPr id="8" name="TextBox 8"/>
            <p:cNvSpPr txBox="1"/>
            <p:nvPr/>
          </p:nvSpPr>
          <p:spPr>
            <a:xfrm>
              <a:off x="0" y="560070"/>
              <a:ext cx="6227109" cy="1751814"/>
            </a:xfrm>
            <a:prstGeom prst="rect">
              <a:avLst/>
            </a:prstGeom>
          </p:spPr>
          <p:txBody>
            <a:bodyPr lIns="0" tIns="0" rIns="0" bIns="0" rtlCol="0" anchor="t">
              <a:spAutoFit/>
            </a:bodyPr>
            <a:lstStyle/>
            <a:p>
              <a:pPr>
                <a:lnSpc>
                  <a:spcPts val="11200"/>
                </a:lnSpc>
                <a:spcBef>
                  <a:spcPct val="0"/>
                </a:spcBef>
              </a:pPr>
              <a:r>
                <a:rPr lang="en-US" sz="8000" spc="800">
                  <a:solidFill>
                    <a:srgbClr val="EDE6E2"/>
                  </a:solidFill>
                  <a:ea typeface="站酷文艺体" panose="02000603000000000000" charset="-122"/>
                </a:rPr>
                <a:t>标题</a:t>
              </a:r>
            </a:p>
          </p:txBody>
        </p:sp>
        <p:sp>
          <p:nvSpPr>
            <p:cNvPr id="9" name="TextBox 9"/>
            <p:cNvSpPr txBox="1"/>
            <p:nvPr/>
          </p:nvSpPr>
          <p:spPr>
            <a:xfrm>
              <a:off x="0" y="66675"/>
              <a:ext cx="6316430" cy="664845"/>
            </a:xfrm>
            <a:prstGeom prst="rect">
              <a:avLst/>
            </a:prstGeom>
          </p:spPr>
          <p:txBody>
            <a:bodyPr lIns="0" tIns="0" rIns="0" bIns="0" rtlCol="0" anchor="t">
              <a:spAutoFit/>
            </a:bodyPr>
            <a:lstStyle/>
            <a:p>
              <a:pPr>
                <a:lnSpc>
                  <a:spcPts val="3600"/>
                </a:lnSpc>
              </a:pPr>
              <a:r>
                <a:rPr lang="en-US" sz="3600" spc="72">
                  <a:solidFill>
                    <a:srgbClr val="EDE6E2"/>
                  </a:solidFill>
                  <a:latin typeface="Barlow Medium Bold" panose="00000700000000000000"/>
                </a:rPr>
                <a:t>TITLE</a:t>
              </a:r>
            </a:p>
          </p:txBody>
        </p:sp>
      </p:grpSp>
      <p:grpSp>
        <p:nvGrpSpPr>
          <p:cNvPr id="10" name="Group 10"/>
          <p:cNvGrpSpPr/>
          <p:nvPr/>
        </p:nvGrpSpPr>
        <p:grpSpPr>
          <a:xfrm>
            <a:off x="9028968" y="2697156"/>
            <a:ext cx="7942977" cy="1710368"/>
            <a:chOff x="0" y="0"/>
            <a:chExt cx="10590636" cy="2280491"/>
          </a:xfrm>
        </p:grpSpPr>
        <p:sp>
          <p:nvSpPr>
            <p:cNvPr id="11" name="TextBox 11"/>
            <p:cNvSpPr txBox="1"/>
            <p:nvPr/>
          </p:nvSpPr>
          <p:spPr>
            <a:xfrm>
              <a:off x="0" y="-66675"/>
              <a:ext cx="10590636"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2" name="TextBox 12"/>
            <p:cNvSpPr txBox="1"/>
            <p:nvPr/>
          </p:nvSpPr>
          <p:spPr>
            <a:xfrm>
              <a:off x="0" y="1107011"/>
              <a:ext cx="10590636" cy="11734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3" name="Group 13"/>
          <p:cNvGrpSpPr/>
          <p:nvPr/>
        </p:nvGrpSpPr>
        <p:grpSpPr>
          <a:xfrm>
            <a:off x="9028968" y="5159077"/>
            <a:ext cx="7942977" cy="1710368"/>
            <a:chOff x="0" y="0"/>
            <a:chExt cx="10590636" cy="2280491"/>
          </a:xfrm>
        </p:grpSpPr>
        <p:sp>
          <p:nvSpPr>
            <p:cNvPr id="14" name="TextBox 14"/>
            <p:cNvSpPr txBox="1"/>
            <p:nvPr/>
          </p:nvSpPr>
          <p:spPr>
            <a:xfrm>
              <a:off x="0" y="-66675"/>
              <a:ext cx="10590636"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5" name="TextBox 15"/>
            <p:cNvSpPr txBox="1"/>
            <p:nvPr/>
          </p:nvSpPr>
          <p:spPr>
            <a:xfrm>
              <a:off x="0" y="1107011"/>
              <a:ext cx="10590636" cy="11734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6" name="Group 16"/>
          <p:cNvGrpSpPr/>
          <p:nvPr/>
        </p:nvGrpSpPr>
        <p:grpSpPr>
          <a:xfrm>
            <a:off x="9028968" y="7620997"/>
            <a:ext cx="7942977" cy="1710368"/>
            <a:chOff x="0" y="0"/>
            <a:chExt cx="10590636" cy="2280491"/>
          </a:xfrm>
        </p:grpSpPr>
        <p:sp>
          <p:nvSpPr>
            <p:cNvPr id="17" name="TextBox 17"/>
            <p:cNvSpPr txBox="1"/>
            <p:nvPr/>
          </p:nvSpPr>
          <p:spPr>
            <a:xfrm>
              <a:off x="0" y="-66675"/>
              <a:ext cx="10590636"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8" name="TextBox 18"/>
            <p:cNvSpPr txBox="1"/>
            <p:nvPr/>
          </p:nvSpPr>
          <p:spPr>
            <a:xfrm>
              <a:off x="0" y="1107011"/>
              <a:ext cx="10590636" cy="11734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a:t>
              </a:r>
            </a:p>
          </p:txBody>
        </p:sp>
      </p:grpSp>
      <p:pic>
        <p:nvPicPr>
          <p:cNvPr id="19" name="Picture 19"/>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000" fill="hold">
                                          <p:stCondLst>
                                            <p:cond delay="0"/>
                                          </p:stCondLst>
                                        </p:cTn>
                                        <p:tgtEl>
                                          <p:spTgt spid="10"/>
                                        </p:tgtEl>
                                        <p:attrNameLst>
                                          <p:attrName>style.visibility</p:attrName>
                                        </p:attrNameLst>
                                      </p:cBhvr>
                                      <p:to>
                                        <p:strVal val="visible"/>
                                      </p:to>
                                    </p:set>
                                    <p:animEffect transition="in" filter="wheel(1)">
                                      <p:cBhvr>
                                        <p:cTn id="11" dur="10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nodeType="clickEffect">
                                  <p:stCondLst>
                                    <p:cond delay="0"/>
                                  </p:stCondLst>
                                  <p:childTnLst>
                                    <p:set>
                                      <p:cBhvr>
                                        <p:cTn id="15" dur="1000" fill="hold">
                                          <p:stCondLst>
                                            <p:cond delay="0"/>
                                          </p:stCondLst>
                                        </p:cTn>
                                        <p:tgtEl>
                                          <p:spTgt spid="13"/>
                                        </p:tgtEl>
                                        <p:attrNameLst>
                                          <p:attrName>style.visibility</p:attrName>
                                        </p:attrNameLst>
                                      </p:cBhvr>
                                      <p:to>
                                        <p:strVal val="visible"/>
                                      </p:to>
                                    </p:set>
                                    <p:animEffect transition="in" filter="wheel(1)">
                                      <p:cBhvr>
                                        <p:cTn id="16" dur="10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nodeType="clickEffect">
                                  <p:stCondLst>
                                    <p:cond delay="0"/>
                                  </p:stCondLst>
                                  <p:childTnLst>
                                    <p:set>
                                      <p:cBhvr>
                                        <p:cTn id="20" dur="1000" fill="hold">
                                          <p:stCondLst>
                                            <p:cond delay="0"/>
                                          </p:stCondLst>
                                        </p:cTn>
                                        <p:tgtEl>
                                          <p:spTgt spid="16"/>
                                        </p:tgtEl>
                                        <p:attrNameLst>
                                          <p:attrName>style.visibility</p:attrName>
                                        </p:attrNameLst>
                                      </p:cBhvr>
                                      <p:to>
                                        <p:strVal val="visible"/>
                                      </p:to>
                                    </p:set>
                                    <p:animEffect transition="in" filter="wheel(1)">
                                      <p:cBhvr>
                                        <p:cTn id="21"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grpSp>
        <p:nvGrpSpPr>
          <p:cNvPr id="2" name="Group 2"/>
          <p:cNvGrpSpPr/>
          <p:nvPr/>
        </p:nvGrpSpPr>
        <p:grpSpPr>
          <a:xfrm>
            <a:off x="0" y="9311313"/>
            <a:ext cx="18288000" cy="980449"/>
            <a:chOff x="0" y="0"/>
            <a:chExt cx="24384000" cy="1307266"/>
          </a:xfrm>
        </p:grpSpPr>
        <p:sp>
          <p:nvSpPr>
            <p:cNvPr id="3" name="AutoShape 3"/>
            <p:cNvSpPr/>
            <p:nvPr/>
          </p:nvSpPr>
          <p:spPr>
            <a:xfrm>
              <a:off x="0" y="0"/>
              <a:ext cx="24384000" cy="1307266"/>
            </a:xfrm>
            <a:prstGeom prst="rect">
              <a:avLst/>
            </a:prstGeom>
            <a:solidFill>
              <a:srgbClr val="EA4949"/>
            </a:solidFill>
          </p:spPr>
        </p:sp>
        <p:sp>
          <p:nvSpPr>
            <p:cNvPr id="4" name="TextBox 4"/>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sp>
        <p:nvSpPr>
          <p:cNvPr id="5" name="AutoShape 5"/>
          <p:cNvSpPr/>
          <p:nvPr/>
        </p:nvSpPr>
        <p:spPr>
          <a:xfrm>
            <a:off x="1028700" y="1028700"/>
            <a:ext cx="5320871" cy="3625163"/>
          </a:xfrm>
          <a:prstGeom prst="rect">
            <a:avLst/>
          </a:prstGeom>
          <a:solidFill>
            <a:srgbClr val="20212A"/>
          </a:solidFill>
        </p:spPr>
      </p:sp>
      <p:sp>
        <p:nvSpPr>
          <p:cNvPr id="6" name="AutoShape 6"/>
          <p:cNvSpPr/>
          <p:nvPr/>
        </p:nvSpPr>
        <p:spPr>
          <a:xfrm>
            <a:off x="1028700" y="4796738"/>
            <a:ext cx="5320871" cy="3625163"/>
          </a:xfrm>
          <a:prstGeom prst="rect">
            <a:avLst/>
          </a:prstGeom>
          <a:solidFill>
            <a:srgbClr val="20212A"/>
          </a:solidFill>
        </p:spPr>
      </p:sp>
      <p:sp>
        <p:nvSpPr>
          <p:cNvPr id="7" name="AutoShape 7"/>
          <p:cNvSpPr/>
          <p:nvPr/>
        </p:nvSpPr>
        <p:spPr>
          <a:xfrm>
            <a:off x="6483564" y="1028700"/>
            <a:ext cx="5320871" cy="3625163"/>
          </a:xfrm>
          <a:prstGeom prst="rect">
            <a:avLst/>
          </a:prstGeom>
          <a:solidFill>
            <a:srgbClr val="20212A"/>
          </a:solidFill>
        </p:spPr>
      </p:sp>
      <p:sp>
        <p:nvSpPr>
          <p:cNvPr id="8" name="AutoShape 8"/>
          <p:cNvSpPr/>
          <p:nvPr/>
        </p:nvSpPr>
        <p:spPr>
          <a:xfrm>
            <a:off x="6483564" y="4796738"/>
            <a:ext cx="5320871" cy="3625163"/>
          </a:xfrm>
          <a:prstGeom prst="rect">
            <a:avLst/>
          </a:prstGeom>
          <a:solidFill>
            <a:srgbClr val="20212A"/>
          </a:solidFill>
        </p:spPr>
      </p:sp>
      <p:sp>
        <p:nvSpPr>
          <p:cNvPr id="9" name="AutoShape 9"/>
          <p:cNvSpPr/>
          <p:nvPr/>
        </p:nvSpPr>
        <p:spPr>
          <a:xfrm>
            <a:off x="11938429" y="1028700"/>
            <a:ext cx="5320871" cy="3625163"/>
          </a:xfrm>
          <a:prstGeom prst="rect">
            <a:avLst/>
          </a:prstGeom>
          <a:solidFill>
            <a:srgbClr val="20212A"/>
          </a:solidFill>
        </p:spPr>
      </p:sp>
      <p:sp>
        <p:nvSpPr>
          <p:cNvPr id="10" name="AutoShape 10"/>
          <p:cNvSpPr/>
          <p:nvPr/>
        </p:nvSpPr>
        <p:spPr>
          <a:xfrm>
            <a:off x="11938429" y="4796738"/>
            <a:ext cx="5320871" cy="3625163"/>
          </a:xfrm>
          <a:prstGeom prst="rect">
            <a:avLst/>
          </a:prstGeom>
          <a:solidFill>
            <a:srgbClr val="20212A"/>
          </a:solidFill>
        </p:spPr>
      </p:sp>
      <p:grpSp>
        <p:nvGrpSpPr>
          <p:cNvPr id="11" name="Group 11"/>
          <p:cNvGrpSpPr/>
          <p:nvPr/>
        </p:nvGrpSpPr>
        <p:grpSpPr>
          <a:xfrm>
            <a:off x="1575774" y="1570193"/>
            <a:ext cx="4226724" cy="2407598"/>
            <a:chOff x="0" y="0"/>
            <a:chExt cx="5635632" cy="3210131"/>
          </a:xfrm>
        </p:grpSpPr>
        <p:sp>
          <p:nvSpPr>
            <p:cNvPr id="12" name="TextBox 12"/>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3" name="TextBox 13"/>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4" name="Group 14"/>
          <p:cNvGrpSpPr/>
          <p:nvPr/>
        </p:nvGrpSpPr>
        <p:grpSpPr>
          <a:xfrm>
            <a:off x="1575774" y="5338231"/>
            <a:ext cx="4226724" cy="2407598"/>
            <a:chOff x="0" y="0"/>
            <a:chExt cx="5635632" cy="3210131"/>
          </a:xfrm>
        </p:grpSpPr>
        <p:sp>
          <p:nvSpPr>
            <p:cNvPr id="15" name="TextBox 15"/>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6" name="TextBox 16"/>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17" name="Group 17"/>
          <p:cNvGrpSpPr/>
          <p:nvPr/>
        </p:nvGrpSpPr>
        <p:grpSpPr>
          <a:xfrm>
            <a:off x="7030638" y="1570193"/>
            <a:ext cx="4226724" cy="2407598"/>
            <a:chOff x="0" y="0"/>
            <a:chExt cx="5635632" cy="3210131"/>
          </a:xfrm>
        </p:grpSpPr>
        <p:sp>
          <p:nvSpPr>
            <p:cNvPr id="18" name="TextBox 18"/>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19" name="TextBox 19"/>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0" name="Group 20"/>
          <p:cNvGrpSpPr/>
          <p:nvPr/>
        </p:nvGrpSpPr>
        <p:grpSpPr>
          <a:xfrm>
            <a:off x="7030638" y="5338231"/>
            <a:ext cx="4226724" cy="2407598"/>
            <a:chOff x="0" y="0"/>
            <a:chExt cx="5635632" cy="3210131"/>
          </a:xfrm>
        </p:grpSpPr>
        <p:sp>
          <p:nvSpPr>
            <p:cNvPr id="21" name="TextBox 21"/>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2" name="TextBox 22"/>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3" name="Group 23"/>
          <p:cNvGrpSpPr/>
          <p:nvPr/>
        </p:nvGrpSpPr>
        <p:grpSpPr>
          <a:xfrm>
            <a:off x="12485503" y="1570193"/>
            <a:ext cx="4226724" cy="2407598"/>
            <a:chOff x="0" y="0"/>
            <a:chExt cx="5635632" cy="3210131"/>
          </a:xfrm>
        </p:grpSpPr>
        <p:sp>
          <p:nvSpPr>
            <p:cNvPr id="24" name="TextBox 24"/>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5" name="TextBox 25"/>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grpSp>
        <p:nvGrpSpPr>
          <p:cNvPr id="26" name="Group 26"/>
          <p:cNvGrpSpPr/>
          <p:nvPr/>
        </p:nvGrpSpPr>
        <p:grpSpPr>
          <a:xfrm>
            <a:off x="12485503" y="5338231"/>
            <a:ext cx="4226724" cy="2407598"/>
            <a:chOff x="0" y="0"/>
            <a:chExt cx="5635632" cy="3210131"/>
          </a:xfrm>
        </p:grpSpPr>
        <p:sp>
          <p:nvSpPr>
            <p:cNvPr id="27" name="TextBox 27"/>
            <p:cNvSpPr txBox="1"/>
            <p:nvPr/>
          </p:nvSpPr>
          <p:spPr>
            <a:xfrm>
              <a:off x="0" y="-66675"/>
              <a:ext cx="5635632" cy="742248"/>
            </a:xfrm>
            <a:prstGeom prst="rect">
              <a:avLst/>
            </a:prstGeom>
          </p:spPr>
          <p:txBody>
            <a:bodyPr lIns="0" tIns="0" rIns="0" bIns="0" rtlCol="0" anchor="t">
              <a:spAutoFit/>
            </a:bodyPr>
            <a:lstStyle/>
            <a:p>
              <a:pPr>
                <a:lnSpc>
                  <a:spcPts val="4760"/>
                </a:lnSpc>
                <a:spcBef>
                  <a:spcPct val="0"/>
                </a:spcBef>
              </a:pPr>
              <a:r>
                <a:rPr lang="en-US" sz="3400" spc="680">
                  <a:solidFill>
                    <a:srgbClr val="EA4949"/>
                  </a:solidFill>
                  <a:ea typeface="字由点字典黑 35J" panose="00020600040101010101" charset="-122"/>
                </a:rPr>
                <a:t>小标题</a:t>
              </a:r>
            </a:p>
          </p:txBody>
        </p:sp>
        <p:sp>
          <p:nvSpPr>
            <p:cNvPr id="28" name="TextBox 28"/>
            <p:cNvSpPr txBox="1"/>
            <p:nvPr/>
          </p:nvSpPr>
          <p:spPr>
            <a:xfrm>
              <a:off x="0" y="1116536"/>
              <a:ext cx="5635632" cy="2093595"/>
            </a:xfrm>
            <a:prstGeom prst="rect">
              <a:avLst/>
            </a:prstGeom>
          </p:spPr>
          <p:txBody>
            <a:bodyPr lIns="0" tIns="0" rIns="0" bIns="0" rtlCol="0" anchor="t">
              <a:spAutoFit/>
            </a:bodyPr>
            <a:lstStyle/>
            <a:p>
              <a:pPr>
                <a:lnSpc>
                  <a:spcPts val="3150"/>
                </a:lnSpc>
              </a:pPr>
              <a:r>
                <a:rPr lang="en-US" sz="2100" spc="210">
                  <a:solidFill>
                    <a:srgbClr val="EDE6E2"/>
                  </a:solidFill>
                  <a:ea typeface="字由点字典黑 35J" panose="00020600040101010101" charset="-122"/>
                </a:rPr>
                <a:t>演示文稿是可以用作演示，讲座，演讲，报告等的交流工具。 大多数情况下，它们是在观众面前展示的。</a:t>
              </a:r>
            </a:p>
          </p:txBody>
        </p:sp>
      </p:grpSp>
      <p:pic>
        <p:nvPicPr>
          <p:cNvPr id="29" name="Picture 29"/>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linds(horizontal)">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linds(horizontal)">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23"/>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blinds(horizontal)">
                                      <p:cBhvr>
                                        <p:cTn id="34" dur="500"/>
                                        <p:tgtEl>
                                          <p:spTgt spid="6"/>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blinds(horizontal)">
                                      <p:cBhvr>
                                        <p:cTn id="43" dur="500"/>
                                        <p:tgtEl>
                                          <p:spTgt spid="8"/>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blinds(horizontal)">
                                      <p:cBhvr>
                                        <p:cTn id="52" dur="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4" name="Group 4"/>
          <p:cNvGrpSpPr/>
          <p:nvPr/>
        </p:nvGrpSpPr>
        <p:grpSpPr>
          <a:xfrm>
            <a:off x="3429007" y="3598228"/>
            <a:ext cx="12277065" cy="1837848"/>
            <a:chOff x="27093" y="-1054946"/>
            <a:chExt cx="16369419" cy="2450464"/>
          </a:xfrm>
        </p:grpSpPr>
        <p:sp>
          <p:nvSpPr>
            <p:cNvPr id="5" name="TextBox 5"/>
            <p:cNvSpPr txBox="1"/>
            <p:nvPr/>
          </p:nvSpPr>
          <p:spPr>
            <a:xfrm>
              <a:off x="535093" y="192405"/>
              <a:ext cx="15861419" cy="1203113"/>
            </a:xfrm>
            <a:prstGeom prst="rect">
              <a:avLst/>
            </a:prstGeom>
          </p:spPr>
          <p:txBody>
            <a:bodyPr lIns="0" tIns="0" rIns="0" bIns="0" rtlCol="0" anchor="t">
              <a:spAutoFit/>
            </a:bodyPr>
            <a:lstStyle/>
            <a:p>
              <a:pPr algn="ctr">
                <a:lnSpc>
                  <a:spcPts val="7040"/>
                </a:lnSpc>
              </a:pPr>
              <a:r>
                <a:rPr lang="en-US" sz="8800" spc="639">
                  <a:solidFill>
                    <a:srgbClr val="EDE6E2"/>
                  </a:solidFill>
                  <a:ea typeface="站酷文艺体简" panose="02000603000000000000" charset="-122"/>
                </a:rPr>
                <a:t>谢谢观看</a:t>
              </a:r>
              <a:r>
                <a:rPr lang="zh-CN" altLang="en-US" sz="8800" spc="639">
                  <a:solidFill>
                    <a:srgbClr val="EDE6E2"/>
                  </a:solidFill>
                  <a:ea typeface="站酷文艺体简" panose="02000603000000000000" charset="-122"/>
                </a:rPr>
                <a:t>！</a:t>
              </a:r>
            </a:p>
          </p:txBody>
        </p:sp>
        <p:sp>
          <p:nvSpPr>
            <p:cNvPr id="6" name="TextBox 6"/>
            <p:cNvSpPr txBox="1"/>
            <p:nvPr/>
          </p:nvSpPr>
          <p:spPr>
            <a:xfrm>
              <a:off x="27093" y="-1054946"/>
              <a:ext cx="16088933" cy="683260"/>
            </a:xfrm>
            <a:prstGeom prst="rect">
              <a:avLst/>
            </a:prstGeom>
          </p:spPr>
          <p:txBody>
            <a:bodyPr lIns="0" tIns="0" rIns="0" bIns="0" rtlCol="0" anchor="t">
              <a:spAutoFit/>
            </a:bodyPr>
            <a:lstStyle/>
            <a:p>
              <a:pPr algn="ctr">
                <a:lnSpc>
                  <a:spcPts val="3960"/>
                </a:lnSpc>
              </a:pPr>
              <a:r>
                <a:rPr lang="en-US" sz="3600" spc="72">
                  <a:solidFill>
                    <a:srgbClr val="EDE6E2"/>
                  </a:solidFill>
                  <a:latin typeface="Barlow Medium" panose="00000600000000000000"/>
                </a:rPr>
                <a:t>THE END</a:t>
              </a:r>
            </a:p>
          </p:txBody>
        </p:sp>
      </p:grpSp>
      <p:pic>
        <p:nvPicPr>
          <p:cNvPr id="7" name="Picture 7"/>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4299718" cy="10287000"/>
            <a:chOff x="0" y="0"/>
            <a:chExt cx="1132436" cy="2709333"/>
          </a:xfrm>
        </p:grpSpPr>
        <p:sp>
          <p:nvSpPr>
            <p:cNvPr id="3" name="Freeform 3"/>
            <p:cNvSpPr/>
            <p:nvPr/>
          </p:nvSpPr>
          <p:spPr>
            <a:xfrm>
              <a:off x="0" y="0"/>
              <a:ext cx="1132436" cy="2709333"/>
            </a:xfrm>
            <a:custGeom>
              <a:avLst/>
              <a:gdLst/>
              <a:ahLst/>
              <a:cxnLst/>
              <a:rect l="l" t="t" r="r" b="b"/>
              <a:pathLst>
                <a:path w="1132436" h="2709333">
                  <a:moveTo>
                    <a:pt x="0" y="0"/>
                  </a:moveTo>
                  <a:lnTo>
                    <a:pt x="1132436" y="0"/>
                  </a:lnTo>
                  <a:lnTo>
                    <a:pt x="1132436" y="2709333"/>
                  </a:lnTo>
                  <a:lnTo>
                    <a:pt x="0" y="2709333"/>
                  </a:lnTo>
                  <a:close/>
                </a:path>
              </a:pathLst>
            </a:custGeom>
            <a:solidFill>
              <a:srgbClr val="EA4949"/>
            </a:solidFill>
          </p:spPr>
        </p:sp>
        <p:sp>
          <p:nvSpPr>
            <p:cNvPr id="4" name="TextBox 4"/>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sp>
        <p:nvSpPr>
          <p:cNvPr id="5" name="TextBox 5"/>
          <p:cNvSpPr txBox="1"/>
          <p:nvPr/>
        </p:nvSpPr>
        <p:spPr>
          <a:xfrm>
            <a:off x="1815698" y="1830198"/>
            <a:ext cx="970407" cy="3436694"/>
          </a:xfrm>
          <a:prstGeom prst="rect">
            <a:avLst/>
          </a:prstGeom>
        </p:spPr>
        <p:txBody>
          <a:bodyPr lIns="0" tIns="0" rIns="0" bIns="0" rtlCol="0" anchor="t">
            <a:spAutoFit/>
          </a:bodyPr>
          <a:lstStyle/>
          <a:p>
            <a:pPr algn="ctr">
              <a:lnSpc>
                <a:spcPts val="8065"/>
              </a:lnSpc>
            </a:pPr>
            <a:r>
              <a:rPr lang="en-US" sz="6400" spc="243">
                <a:solidFill>
                  <a:srgbClr val="FFFFFF"/>
                </a:solidFill>
                <a:ea typeface="站酷文艺体简" panose="02000603000000000000" charset="-122"/>
              </a:rPr>
              <a:t>目录</a:t>
            </a:r>
          </a:p>
        </p:txBody>
      </p:sp>
      <p:sp>
        <p:nvSpPr>
          <p:cNvPr id="6" name="TextBox 6"/>
          <p:cNvSpPr txBox="1"/>
          <p:nvPr/>
        </p:nvSpPr>
        <p:spPr>
          <a:xfrm>
            <a:off x="1074420" y="3848100"/>
            <a:ext cx="2567305" cy="548640"/>
          </a:xfrm>
          <a:prstGeom prst="rect">
            <a:avLst/>
          </a:prstGeom>
        </p:spPr>
        <p:txBody>
          <a:bodyPr wrap="square" lIns="0" tIns="0" rIns="0" bIns="0" rtlCol="0" anchor="t">
            <a:spAutoFit/>
          </a:bodyPr>
          <a:lstStyle/>
          <a:p>
            <a:pPr algn="ctr">
              <a:lnSpc>
                <a:spcPts val="4280"/>
              </a:lnSpc>
            </a:pPr>
            <a:r>
              <a:rPr lang="en-US" sz="3400" spc="129">
                <a:solidFill>
                  <a:srgbClr val="FFFFFF"/>
                </a:solidFill>
                <a:latin typeface="Barlow Medium" panose="00000600000000000000"/>
              </a:rPr>
              <a:t>CATALOGUE</a:t>
            </a:r>
          </a:p>
        </p:txBody>
      </p:sp>
      <p:grpSp>
        <p:nvGrpSpPr>
          <p:cNvPr id="7" name="Group 7"/>
          <p:cNvGrpSpPr/>
          <p:nvPr/>
        </p:nvGrpSpPr>
        <p:grpSpPr>
          <a:xfrm>
            <a:off x="7662488" y="1877823"/>
            <a:ext cx="2560316" cy="201976"/>
            <a:chOff x="0" y="0"/>
            <a:chExt cx="571386" cy="45075"/>
          </a:xfrm>
        </p:grpSpPr>
        <p:sp>
          <p:nvSpPr>
            <p:cNvPr id="8" name="Freeform 8"/>
            <p:cNvSpPr/>
            <p:nvPr/>
          </p:nvSpPr>
          <p:spPr>
            <a:xfrm>
              <a:off x="0" y="0"/>
              <a:ext cx="571386" cy="45075"/>
            </a:xfrm>
            <a:custGeom>
              <a:avLst/>
              <a:gdLst/>
              <a:ahLst/>
              <a:cxnLst/>
              <a:rect l="l" t="t" r="r" b="b"/>
              <a:pathLst>
                <a:path w="571386" h="45075">
                  <a:moveTo>
                    <a:pt x="0" y="0"/>
                  </a:moveTo>
                  <a:lnTo>
                    <a:pt x="571386" y="0"/>
                  </a:lnTo>
                  <a:lnTo>
                    <a:pt x="571386" y="45075"/>
                  </a:lnTo>
                  <a:lnTo>
                    <a:pt x="0" y="45075"/>
                  </a:lnTo>
                  <a:close/>
                </a:path>
              </a:pathLst>
            </a:custGeom>
            <a:solidFill>
              <a:srgbClr val="BB0101">
                <a:alpha val="33725"/>
              </a:srgbClr>
            </a:solidFill>
          </p:spPr>
        </p:sp>
        <p:sp>
          <p:nvSpPr>
            <p:cNvPr id="9" name="TextBox 9"/>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grpSp>
        <p:nvGrpSpPr>
          <p:cNvPr id="10" name="Group 10"/>
          <p:cNvGrpSpPr/>
          <p:nvPr/>
        </p:nvGrpSpPr>
        <p:grpSpPr>
          <a:xfrm>
            <a:off x="7662488" y="5876132"/>
            <a:ext cx="2560316" cy="201976"/>
            <a:chOff x="0" y="0"/>
            <a:chExt cx="571386" cy="45075"/>
          </a:xfrm>
        </p:grpSpPr>
        <p:sp>
          <p:nvSpPr>
            <p:cNvPr id="11" name="Freeform 11"/>
            <p:cNvSpPr/>
            <p:nvPr/>
          </p:nvSpPr>
          <p:spPr>
            <a:xfrm>
              <a:off x="0" y="0"/>
              <a:ext cx="571386" cy="45075"/>
            </a:xfrm>
            <a:custGeom>
              <a:avLst/>
              <a:gdLst/>
              <a:ahLst/>
              <a:cxnLst/>
              <a:rect l="l" t="t" r="r" b="b"/>
              <a:pathLst>
                <a:path w="571386" h="45075">
                  <a:moveTo>
                    <a:pt x="0" y="0"/>
                  </a:moveTo>
                  <a:lnTo>
                    <a:pt x="571386" y="0"/>
                  </a:lnTo>
                  <a:lnTo>
                    <a:pt x="571386" y="45075"/>
                  </a:lnTo>
                  <a:lnTo>
                    <a:pt x="0" y="45075"/>
                  </a:lnTo>
                  <a:close/>
                </a:path>
              </a:pathLst>
            </a:custGeom>
            <a:solidFill>
              <a:srgbClr val="BB0101">
                <a:alpha val="33725"/>
              </a:srgbClr>
            </a:solidFill>
          </p:spPr>
        </p:sp>
        <p:sp>
          <p:nvSpPr>
            <p:cNvPr id="12" name="TextBox 12"/>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grpSp>
        <p:nvGrpSpPr>
          <p:cNvPr id="13" name="Group 13"/>
          <p:cNvGrpSpPr/>
          <p:nvPr/>
        </p:nvGrpSpPr>
        <p:grpSpPr>
          <a:xfrm>
            <a:off x="7662488" y="3830372"/>
            <a:ext cx="2560316" cy="201976"/>
            <a:chOff x="0" y="0"/>
            <a:chExt cx="571386" cy="45075"/>
          </a:xfrm>
        </p:grpSpPr>
        <p:sp>
          <p:nvSpPr>
            <p:cNvPr id="14" name="Freeform 14"/>
            <p:cNvSpPr/>
            <p:nvPr/>
          </p:nvSpPr>
          <p:spPr>
            <a:xfrm>
              <a:off x="0" y="0"/>
              <a:ext cx="571386" cy="45075"/>
            </a:xfrm>
            <a:custGeom>
              <a:avLst/>
              <a:gdLst/>
              <a:ahLst/>
              <a:cxnLst/>
              <a:rect l="l" t="t" r="r" b="b"/>
              <a:pathLst>
                <a:path w="571386" h="45075">
                  <a:moveTo>
                    <a:pt x="0" y="0"/>
                  </a:moveTo>
                  <a:lnTo>
                    <a:pt x="571386" y="0"/>
                  </a:lnTo>
                  <a:lnTo>
                    <a:pt x="571386" y="45075"/>
                  </a:lnTo>
                  <a:lnTo>
                    <a:pt x="0" y="45075"/>
                  </a:lnTo>
                  <a:close/>
                </a:path>
              </a:pathLst>
            </a:custGeom>
            <a:solidFill>
              <a:srgbClr val="BB0101">
                <a:alpha val="33725"/>
              </a:srgbClr>
            </a:solidFill>
          </p:spPr>
        </p:sp>
        <p:sp>
          <p:nvSpPr>
            <p:cNvPr id="15" name="TextBox 15"/>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grpSp>
        <p:nvGrpSpPr>
          <p:cNvPr id="16" name="Group 16"/>
          <p:cNvGrpSpPr/>
          <p:nvPr/>
        </p:nvGrpSpPr>
        <p:grpSpPr>
          <a:xfrm>
            <a:off x="7662488" y="7828681"/>
            <a:ext cx="2560316" cy="201976"/>
            <a:chOff x="0" y="0"/>
            <a:chExt cx="571386" cy="45075"/>
          </a:xfrm>
        </p:grpSpPr>
        <p:sp>
          <p:nvSpPr>
            <p:cNvPr id="17" name="Freeform 17"/>
            <p:cNvSpPr/>
            <p:nvPr/>
          </p:nvSpPr>
          <p:spPr>
            <a:xfrm>
              <a:off x="0" y="0"/>
              <a:ext cx="571386" cy="45075"/>
            </a:xfrm>
            <a:custGeom>
              <a:avLst/>
              <a:gdLst/>
              <a:ahLst/>
              <a:cxnLst/>
              <a:rect l="l" t="t" r="r" b="b"/>
              <a:pathLst>
                <a:path w="571386" h="45075">
                  <a:moveTo>
                    <a:pt x="0" y="0"/>
                  </a:moveTo>
                  <a:lnTo>
                    <a:pt x="571386" y="0"/>
                  </a:lnTo>
                  <a:lnTo>
                    <a:pt x="571386" y="45075"/>
                  </a:lnTo>
                  <a:lnTo>
                    <a:pt x="0" y="45075"/>
                  </a:lnTo>
                  <a:close/>
                </a:path>
              </a:pathLst>
            </a:custGeom>
            <a:solidFill>
              <a:srgbClr val="BB0101">
                <a:alpha val="33725"/>
              </a:srgbClr>
            </a:solidFill>
          </p:spPr>
        </p:sp>
        <p:sp>
          <p:nvSpPr>
            <p:cNvPr id="18" name="TextBox 18"/>
            <p:cNvSpPr txBox="1"/>
            <p:nvPr/>
          </p:nvSpPr>
          <p:spPr>
            <a:xfrm>
              <a:off x="0" y="-28575"/>
              <a:ext cx="812800" cy="841375"/>
            </a:xfrm>
            <a:prstGeom prst="rect">
              <a:avLst/>
            </a:prstGeom>
          </p:spPr>
          <p:txBody>
            <a:bodyPr lIns="50800" tIns="50800" rIns="50800" bIns="50800" rtlCol="0" anchor="ctr"/>
            <a:lstStyle/>
            <a:p>
              <a:pPr algn="ctr">
                <a:lnSpc>
                  <a:spcPts val="2660"/>
                </a:lnSpc>
              </a:pPr>
              <a:endParaRPr/>
            </a:p>
          </p:txBody>
        </p:sp>
      </p:grpSp>
      <p:sp>
        <p:nvSpPr>
          <p:cNvPr id="19" name="TextBox 19"/>
          <p:cNvSpPr txBox="1"/>
          <p:nvPr/>
        </p:nvSpPr>
        <p:spPr>
          <a:xfrm>
            <a:off x="6192358" y="1180165"/>
            <a:ext cx="1536257" cy="1168989"/>
          </a:xfrm>
          <a:prstGeom prst="rect">
            <a:avLst/>
          </a:prstGeom>
        </p:spPr>
        <p:txBody>
          <a:bodyPr lIns="0" tIns="0" rIns="0" bIns="0" rtlCol="0" anchor="t">
            <a:spAutoFit/>
          </a:bodyPr>
          <a:lstStyle/>
          <a:p>
            <a:pPr>
              <a:lnSpc>
                <a:spcPts val="9690"/>
              </a:lnSpc>
            </a:pPr>
            <a:r>
              <a:rPr lang="en-US" sz="6635" spc="-232">
                <a:solidFill>
                  <a:srgbClr val="000000"/>
                </a:solidFill>
                <a:latin typeface="思源黑体-超粗体" panose="020B0A00000000000000" charset="-122"/>
              </a:rPr>
              <a:t>01.</a:t>
            </a:r>
          </a:p>
        </p:txBody>
      </p:sp>
      <p:sp>
        <p:nvSpPr>
          <p:cNvPr id="20" name="TextBox 20"/>
          <p:cNvSpPr txBox="1"/>
          <p:nvPr/>
        </p:nvSpPr>
        <p:spPr>
          <a:xfrm>
            <a:off x="6192358" y="5178474"/>
            <a:ext cx="1536257" cy="1168989"/>
          </a:xfrm>
          <a:prstGeom prst="rect">
            <a:avLst/>
          </a:prstGeom>
        </p:spPr>
        <p:txBody>
          <a:bodyPr lIns="0" tIns="0" rIns="0" bIns="0" rtlCol="0" anchor="t">
            <a:spAutoFit/>
          </a:bodyPr>
          <a:lstStyle/>
          <a:p>
            <a:pPr>
              <a:lnSpc>
                <a:spcPts val="9690"/>
              </a:lnSpc>
            </a:pPr>
            <a:r>
              <a:rPr lang="en-US" sz="6635" spc="-232">
                <a:solidFill>
                  <a:srgbClr val="000000"/>
                </a:solidFill>
                <a:latin typeface="思源黑体-超粗体" panose="020B0A00000000000000" charset="-122"/>
              </a:rPr>
              <a:t>03.</a:t>
            </a:r>
          </a:p>
        </p:txBody>
      </p:sp>
      <p:sp>
        <p:nvSpPr>
          <p:cNvPr id="21" name="TextBox 21"/>
          <p:cNvSpPr txBox="1"/>
          <p:nvPr/>
        </p:nvSpPr>
        <p:spPr>
          <a:xfrm>
            <a:off x="6192358" y="3132713"/>
            <a:ext cx="1536257" cy="1168989"/>
          </a:xfrm>
          <a:prstGeom prst="rect">
            <a:avLst/>
          </a:prstGeom>
        </p:spPr>
        <p:txBody>
          <a:bodyPr lIns="0" tIns="0" rIns="0" bIns="0" rtlCol="0" anchor="t">
            <a:spAutoFit/>
          </a:bodyPr>
          <a:lstStyle/>
          <a:p>
            <a:pPr>
              <a:lnSpc>
                <a:spcPts val="9690"/>
              </a:lnSpc>
            </a:pPr>
            <a:r>
              <a:rPr lang="en-US" sz="6635" spc="-232">
                <a:solidFill>
                  <a:srgbClr val="000000"/>
                </a:solidFill>
                <a:latin typeface="思源黑体-超粗体" panose="020B0A00000000000000" charset="-122"/>
              </a:rPr>
              <a:t>02.</a:t>
            </a:r>
          </a:p>
        </p:txBody>
      </p:sp>
      <p:sp>
        <p:nvSpPr>
          <p:cNvPr id="22" name="TextBox 22"/>
          <p:cNvSpPr txBox="1"/>
          <p:nvPr/>
        </p:nvSpPr>
        <p:spPr>
          <a:xfrm>
            <a:off x="6192358" y="7131022"/>
            <a:ext cx="1536257" cy="1168989"/>
          </a:xfrm>
          <a:prstGeom prst="rect">
            <a:avLst/>
          </a:prstGeom>
        </p:spPr>
        <p:txBody>
          <a:bodyPr lIns="0" tIns="0" rIns="0" bIns="0" rtlCol="0" anchor="t">
            <a:spAutoFit/>
          </a:bodyPr>
          <a:lstStyle/>
          <a:p>
            <a:pPr>
              <a:lnSpc>
                <a:spcPts val="9690"/>
              </a:lnSpc>
            </a:pPr>
            <a:r>
              <a:rPr lang="en-US" sz="6635" spc="-232">
                <a:solidFill>
                  <a:srgbClr val="000000"/>
                </a:solidFill>
                <a:latin typeface="思源黑体-超粗体" panose="020B0A00000000000000" charset="-122"/>
              </a:rPr>
              <a:t>04.</a:t>
            </a:r>
          </a:p>
        </p:txBody>
      </p:sp>
      <p:sp>
        <p:nvSpPr>
          <p:cNvPr id="23" name="TextBox 23"/>
          <p:cNvSpPr txBox="1"/>
          <p:nvPr/>
        </p:nvSpPr>
        <p:spPr>
          <a:xfrm>
            <a:off x="7662488" y="1456101"/>
            <a:ext cx="2683520" cy="596900"/>
          </a:xfrm>
          <a:prstGeom prst="rect">
            <a:avLst/>
          </a:prstGeom>
        </p:spPr>
        <p:txBody>
          <a:bodyPr lIns="0" tIns="0" rIns="0" bIns="0" rtlCol="0" anchor="t">
            <a:spAutoFit/>
          </a:bodyPr>
          <a:lstStyle/>
          <a:p>
            <a:pPr>
              <a:lnSpc>
                <a:spcPts val="4900"/>
              </a:lnSpc>
            </a:pPr>
            <a:r>
              <a:rPr lang="en-US" sz="3500" spc="-3">
                <a:solidFill>
                  <a:srgbClr val="000000"/>
                </a:solidFill>
                <a:ea typeface="字由点字典黑 35J" panose="00020600040101010101" charset="-122"/>
              </a:rPr>
              <a:t>输入标题内容</a:t>
            </a:r>
          </a:p>
        </p:txBody>
      </p:sp>
      <p:sp>
        <p:nvSpPr>
          <p:cNvPr id="24" name="TextBox 24"/>
          <p:cNvSpPr txBox="1"/>
          <p:nvPr/>
        </p:nvSpPr>
        <p:spPr>
          <a:xfrm>
            <a:off x="7662545" y="5454650"/>
            <a:ext cx="3026410" cy="649605"/>
          </a:xfrm>
          <a:prstGeom prst="rect">
            <a:avLst/>
          </a:prstGeom>
        </p:spPr>
        <p:txBody>
          <a:bodyPr wrap="square" lIns="0" tIns="0" rIns="0" bIns="0" rtlCol="0" anchor="t">
            <a:spAutoFit/>
          </a:bodyPr>
          <a:lstStyle/>
          <a:p>
            <a:pPr>
              <a:lnSpc>
                <a:spcPts val="5070"/>
              </a:lnSpc>
            </a:pPr>
            <a:r>
              <a:rPr lang="en-US" sz="3620" spc="-3">
                <a:solidFill>
                  <a:srgbClr val="000000"/>
                </a:solidFill>
                <a:ea typeface="字由点字典黑 35J" panose="00020600040101010101" charset="-122"/>
              </a:rPr>
              <a:t>输入标题内容</a:t>
            </a:r>
          </a:p>
        </p:txBody>
      </p:sp>
      <p:sp>
        <p:nvSpPr>
          <p:cNvPr id="25" name="TextBox 25"/>
          <p:cNvSpPr txBox="1"/>
          <p:nvPr/>
        </p:nvSpPr>
        <p:spPr>
          <a:xfrm>
            <a:off x="7662545" y="3408680"/>
            <a:ext cx="2950845" cy="649605"/>
          </a:xfrm>
          <a:prstGeom prst="rect">
            <a:avLst/>
          </a:prstGeom>
        </p:spPr>
        <p:txBody>
          <a:bodyPr wrap="square" lIns="0" tIns="0" rIns="0" bIns="0" rtlCol="0" anchor="t">
            <a:spAutoFit/>
          </a:bodyPr>
          <a:lstStyle/>
          <a:p>
            <a:pPr>
              <a:lnSpc>
                <a:spcPts val="5070"/>
              </a:lnSpc>
            </a:pPr>
            <a:r>
              <a:rPr lang="en-US" sz="3620" spc="-3">
                <a:solidFill>
                  <a:srgbClr val="000000"/>
                </a:solidFill>
                <a:ea typeface="字由点字典黑 35J" panose="00020600040101010101" charset="-122"/>
              </a:rPr>
              <a:t>输入标题内容</a:t>
            </a:r>
          </a:p>
        </p:txBody>
      </p:sp>
      <p:sp>
        <p:nvSpPr>
          <p:cNvPr id="26" name="TextBox 26"/>
          <p:cNvSpPr txBox="1"/>
          <p:nvPr/>
        </p:nvSpPr>
        <p:spPr>
          <a:xfrm>
            <a:off x="7662545" y="7407275"/>
            <a:ext cx="3011170" cy="649605"/>
          </a:xfrm>
          <a:prstGeom prst="rect">
            <a:avLst/>
          </a:prstGeom>
        </p:spPr>
        <p:txBody>
          <a:bodyPr wrap="square" lIns="0" tIns="0" rIns="0" bIns="0" rtlCol="0" anchor="t">
            <a:spAutoFit/>
          </a:bodyPr>
          <a:lstStyle/>
          <a:p>
            <a:pPr>
              <a:lnSpc>
                <a:spcPts val="5070"/>
              </a:lnSpc>
            </a:pPr>
            <a:r>
              <a:rPr lang="en-US" sz="3620" spc="-3">
                <a:solidFill>
                  <a:srgbClr val="000000"/>
                </a:solidFill>
                <a:ea typeface="字由点字典黑 35J" panose="00020600040101010101" charset="-122"/>
              </a:rPr>
              <a:t>输入标题内容</a:t>
            </a:r>
          </a:p>
        </p:txBody>
      </p:sp>
      <p:sp>
        <p:nvSpPr>
          <p:cNvPr id="27" name="TextBox 27"/>
          <p:cNvSpPr txBox="1"/>
          <p:nvPr/>
        </p:nvSpPr>
        <p:spPr>
          <a:xfrm>
            <a:off x="7662488" y="2135193"/>
            <a:ext cx="8247603" cy="1243878"/>
          </a:xfrm>
          <a:prstGeom prst="rect">
            <a:avLst/>
          </a:prstGeom>
        </p:spPr>
        <p:txBody>
          <a:bodyPr lIns="0" tIns="0" rIns="0" bIns="0" rtlCol="0" anchor="t">
            <a:spAutoFit/>
          </a:bodyPr>
          <a:lstStyle/>
          <a:p>
            <a:pPr>
              <a:lnSpc>
                <a:spcPts val="3365"/>
              </a:lnSpc>
            </a:pPr>
            <a:r>
              <a:rPr lang="en-US" sz="2405" spc="-2">
                <a:solidFill>
                  <a:srgbClr val="000000"/>
                </a:solidFill>
                <a:latin typeface="思源黑体-粗体" panose="020B0400000000000000" charset="-122"/>
              </a:rPr>
              <a:t>Input the title contentInput the title contentInput the title contentInput the title contentInput the title </a:t>
            </a:r>
          </a:p>
          <a:p>
            <a:pPr>
              <a:lnSpc>
                <a:spcPts val="3365"/>
              </a:lnSpc>
            </a:pPr>
            <a:endParaRPr lang="en-US" sz="2405" spc="-2">
              <a:solidFill>
                <a:srgbClr val="000000"/>
              </a:solidFill>
              <a:latin typeface="思源黑体-粗体" panose="020B0400000000000000" charset="-122"/>
            </a:endParaRPr>
          </a:p>
        </p:txBody>
      </p:sp>
      <p:sp>
        <p:nvSpPr>
          <p:cNvPr id="28" name="TextBox 28"/>
          <p:cNvSpPr txBox="1"/>
          <p:nvPr/>
        </p:nvSpPr>
        <p:spPr>
          <a:xfrm>
            <a:off x="7662488" y="6203446"/>
            <a:ext cx="8247603" cy="1243878"/>
          </a:xfrm>
          <a:prstGeom prst="rect">
            <a:avLst/>
          </a:prstGeom>
        </p:spPr>
        <p:txBody>
          <a:bodyPr lIns="0" tIns="0" rIns="0" bIns="0" rtlCol="0" anchor="t">
            <a:spAutoFit/>
          </a:bodyPr>
          <a:lstStyle/>
          <a:p>
            <a:pPr>
              <a:lnSpc>
                <a:spcPts val="3365"/>
              </a:lnSpc>
            </a:pPr>
            <a:r>
              <a:rPr lang="en-US" sz="2405" spc="-2">
                <a:solidFill>
                  <a:srgbClr val="000000"/>
                </a:solidFill>
                <a:latin typeface="思源黑体-粗体" panose="020B0400000000000000" charset="-122"/>
              </a:rPr>
              <a:t>Input the title contentInput the title contentInput the title contentInput the title contentInput the title </a:t>
            </a:r>
          </a:p>
          <a:p>
            <a:pPr>
              <a:lnSpc>
                <a:spcPts val="3365"/>
              </a:lnSpc>
            </a:pPr>
            <a:endParaRPr lang="en-US" sz="2405" spc="-2">
              <a:solidFill>
                <a:srgbClr val="000000"/>
              </a:solidFill>
              <a:latin typeface="思源黑体-粗体" panose="020B0400000000000000" charset="-122"/>
            </a:endParaRPr>
          </a:p>
        </p:txBody>
      </p:sp>
      <p:sp>
        <p:nvSpPr>
          <p:cNvPr id="29" name="TextBox 29"/>
          <p:cNvSpPr txBox="1"/>
          <p:nvPr/>
        </p:nvSpPr>
        <p:spPr>
          <a:xfrm>
            <a:off x="7662488" y="4157685"/>
            <a:ext cx="8247603" cy="1243878"/>
          </a:xfrm>
          <a:prstGeom prst="rect">
            <a:avLst/>
          </a:prstGeom>
        </p:spPr>
        <p:txBody>
          <a:bodyPr lIns="0" tIns="0" rIns="0" bIns="0" rtlCol="0" anchor="t">
            <a:spAutoFit/>
          </a:bodyPr>
          <a:lstStyle/>
          <a:p>
            <a:pPr>
              <a:lnSpc>
                <a:spcPts val="3365"/>
              </a:lnSpc>
            </a:pPr>
            <a:r>
              <a:rPr lang="en-US" sz="2405" spc="-2">
                <a:solidFill>
                  <a:srgbClr val="000000"/>
                </a:solidFill>
                <a:latin typeface="思源黑体-粗体" panose="020B0400000000000000" charset="-122"/>
              </a:rPr>
              <a:t>Input the title contentInput the title contentInput the title contentInput the title contentInput the title </a:t>
            </a:r>
          </a:p>
          <a:p>
            <a:pPr>
              <a:lnSpc>
                <a:spcPts val="3365"/>
              </a:lnSpc>
            </a:pPr>
            <a:endParaRPr lang="en-US" sz="2405" spc="-2">
              <a:solidFill>
                <a:srgbClr val="000000"/>
              </a:solidFill>
              <a:latin typeface="思源黑体-粗体" panose="020B0400000000000000" charset="-122"/>
            </a:endParaRPr>
          </a:p>
        </p:txBody>
      </p:sp>
      <p:sp>
        <p:nvSpPr>
          <p:cNvPr id="30" name="TextBox 30"/>
          <p:cNvSpPr txBox="1"/>
          <p:nvPr/>
        </p:nvSpPr>
        <p:spPr>
          <a:xfrm>
            <a:off x="7662488" y="8252386"/>
            <a:ext cx="8247603" cy="1243878"/>
          </a:xfrm>
          <a:prstGeom prst="rect">
            <a:avLst/>
          </a:prstGeom>
        </p:spPr>
        <p:txBody>
          <a:bodyPr lIns="0" tIns="0" rIns="0" bIns="0" rtlCol="0" anchor="t">
            <a:spAutoFit/>
          </a:bodyPr>
          <a:lstStyle/>
          <a:p>
            <a:pPr>
              <a:lnSpc>
                <a:spcPts val="3365"/>
              </a:lnSpc>
            </a:pPr>
            <a:r>
              <a:rPr lang="en-US" sz="2405" spc="-2">
                <a:solidFill>
                  <a:srgbClr val="000000"/>
                </a:solidFill>
                <a:latin typeface="思源黑体-粗体" panose="020B0400000000000000" charset="-122"/>
              </a:rPr>
              <a:t>Input the title contentInput the title contentInput the title contentInput the title contentInput the title </a:t>
            </a:r>
          </a:p>
          <a:p>
            <a:pPr>
              <a:lnSpc>
                <a:spcPts val="3365"/>
              </a:lnSpc>
            </a:pPr>
            <a:endParaRPr lang="en-US" sz="2405" spc="-2">
              <a:solidFill>
                <a:srgbClr val="000000"/>
              </a:solidFill>
              <a:latin typeface="思源黑体-粗体" panose="020B0400000000000000" charset="-122"/>
            </a:endParaRPr>
          </a:p>
        </p:txBody>
      </p:sp>
      <p:pic>
        <p:nvPicPr>
          <p:cNvPr id="31" name="Picture 31"/>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4794430" y="0"/>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8" fill="hold" grpId="0" nodeType="clickEffect">
                                  <p:stCondLst>
                                    <p:cond delay="0"/>
                                  </p:stCondLst>
                                  <p:childTnLst>
                                    <p:set>
                                      <p:cBhvr>
                                        <p:cTn id="6" dur="1000"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8" fill="hold" grpId="0" nodeType="clickEffect">
                                  <p:stCondLst>
                                    <p:cond delay="0"/>
                                  </p:stCondLst>
                                  <p:childTnLst>
                                    <p:set>
                                      <p:cBhvr>
                                        <p:cTn id="12" dur="500"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0-#ppt_w/2"/>
                                          </p:val>
                                        </p:tav>
                                        <p:tav tm="100000">
                                          <p:val>
                                            <p:strVal val="#ppt_x"/>
                                          </p:val>
                                        </p:tav>
                                      </p:tavLst>
                                    </p:anim>
                                    <p:anim calcmode="lin" valueType="num">
                                      <p:cBhvr additive="base">
                                        <p:cTn id="14"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3" grpId="0"/>
      <p:bldP spid="24" grpId="0"/>
      <p:bldP spid="25" grpId="0"/>
      <p:bldP spid="26" grpId="0"/>
      <p:bldP spid="27" grpId="0"/>
      <p:bldP spid="28" grpId="0"/>
      <p:bldP spid="29" grpId="0"/>
      <p:bldP spid="3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4996231"/>
          </a:xfrm>
          <a:prstGeom prst="rect">
            <a:avLst/>
          </a:prstGeom>
          <a:solidFill>
            <a:srgbClr val="20212A">
              <a:alpha val="80000"/>
            </a:srgbClr>
          </a:solidFill>
        </p:spPr>
      </p:sp>
      <p:grpSp>
        <p:nvGrpSpPr>
          <p:cNvPr id="3" name="Group 3"/>
          <p:cNvGrpSpPr/>
          <p:nvPr/>
        </p:nvGrpSpPr>
        <p:grpSpPr>
          <a:xfrm>
            <a:off x="0" y="9306551"/>
            <a:ext cx="18288000" cy="980449"/>
            <a:chOff x="0" y="0"/>
            <a:chExt cx="24384000" cy="1307266"/>
          </a:xfrm>
        </p:grpSpPr>
        <p:sp>
          <p:nvSpPr>
            <p:cNvPr id="4" name="AutoShape 4"/>
            <p:cNvSpPr/>
            <p:nvPr/>
          </p:nvSpPr>
          <p:spPr>
            <a:xfrm>
              <a:off x="0" y="0"/>
              <a:ext cx="24384000" cy="1307266"/>
            </a:xfrm>
            <a:prstGeom prst="rect">
              <a:avLst/>
            </a:prstGeom>
            <a:solidFill>
              <a:srgbClr val="EA4949"/>
            </a:solidFill>
          </p:spPr>
        </p:sp>
        <p:sp>
          <p:nvSpPr>
            <p:cNvPr id="5" name="TextBox 5"/>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6" name="Group 6"/>
          <p:cNvGrpSpPr/>
          <p:nvPr/>
        </p:nvGrpSpPr>
        <p:grpSpPr>
          <a:xfrm>
            <a:off x="-825116" y="1502074"/>
            <a:ext cx="2493476" cy="769591"/>
            <a:chOff x="0" y="0"/>
            <a:chExt cx="2057400" cy="635000"/>
          </a:xfrm>
        </p:grpSpPr>
        <p:sp>
          <p:nvSpPr>
            <p:cNvPr id="7" name="Freeform 7"/>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A4949"/>
            </a:solidFill>
          </p:spPr>
        </p:sp>
      </p:grpSp>
      <p:pic>
        <p:nvPicPr>
          <p:cNvPr id="8" name="Picture 8"/>
          <p:cNvPicPr>
            <a:picLocks noChangeAspect="1"/>
          </p:cNvPicPr>
          <p:nvPr/>
        </p:nvPicPr>
        <p:blipFill>
          <a:blip r:embed="rId2" cstate="print">
            <a:alphaModFix amt="80000"/>
            <a:extLst>
              <a:ext uri="{28A0092B-C50C-407E-A947-70E740481C1C}">
                <a14:useLocalDpi xmlns:a14="http://schemas.microsoft.com/office/drawing/2010/main"/>
              </a:ext>
            </a:extLst>
          </a:blip>
          <a:srcRect/>
          <a:stretch>
            <a:fillRect/>
          </a:stretch>
        </p:blipFill>
        <p:spPr>
          <a:xfrm>
            <a:off x="0" y="4996231"/>
            <a:ext cx="18288000" cy="4342974"/>
          </a:xfrm>
          <a:prstGeom prst="rect">
            <a:avLst/>
          </a:prstGeom>
        </p:spPr>
      </p:pic>
      <p:pic>
        <p:nvPicPr>
          <p:cNvPr id="9" name="Picture 9"/>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grpSp>
        <p:nvGrpSpPr>
          <p:cNvPr id="10" name="Group 10"/>
          <p:cNvGrpSpPr/>
          <p:nvPr/>
        </p:nvGrpSpPr>
        <p:grpSpPr>
          <a:xfrm>
            <a:off x="2253111" y="1413496"/>
            <a:ext cx="4831591" cy="1409713"/>
            <a:chOff x="0" y="0"/>
            <a:chExt cx="6442121" cy="1879618"/>
          </a:xfrm>
        </p:grpSpPr>
        <p:sp>
          <p:nvSpPr>
            <p:cNvPr id="11" name="TextBox 11"/>
            <p:cNvSpPr txBox="1"/>
            <p:nvPr/>
          </p:nvSpPr>
          <p:spPr>
            <a:xfrm>
              <a:off x="0" y="508423"/>
              <a:ext cx="6351023" cy="1371194"/>
            </a:xfrm>
            <a:prstGeom prst="rect">
              <a:avLst/>
            </a:prstGeom>
          </p:spPr>
          <p:txBody>
            <a:bodyPr lIns="0" tIns="0" rIns="0" bIns="0" rtlCol="0" anchor="t">
              <a:spAutoFit/>
            </a:bodyPr>
            <a:lstStyle/>
            <a:p>
              <a:pPr>
                <a:lnSpc>
                  <a:spcPts val="8960"/>
                </a:lnSpc>
                <a:spcBef>
                  <a:spcPct val="0"/>
                </a:spcBef>
              </a:pPr>
              <a:r>
                <a:rPr lang="en-US" sz="6400" spc="639">
                  <a:solidFill>
                    <a:srgbClr val="EA4949"/>
                  </a:solidFill>
                  <a:ea typeface="站酷文艺体简" panose="02000603000000000000" charset="-122"/>
                </a:rPr>
                <a:t>标题</a:t>
              </a:r>
            </a:p>
          </p:txBody>
        </p:sp>
        <p:sp>
          <p:nvSpPr>
            <p:cNvPr id="12" name="TextBox 12"/>
            <p:cNvSpPr txBox="1"/>
            <p:nvPr/>
          </p:nvSpPr>
          <p:spPr>
            <a:xfrm>
              <a:off x="0" y="57150"/>
              <a:ext cx="6442121" cy="584623"/>
            </a:xfrm>
            <a:prstGeom prst="rect">
              <a:avLst/>
            </a:prstGeom>
          </p:spPr>
          <p:txBody>
            <a:bodyPr lIns="0" tIns="0" rIns="0" bIns="0" rtlCol="0" anchor="t">
              <a:spAutoFit/>
            </a:bodyPr>
            <a:lstStyle/>
            <a:p>
              <a:pPr>
                <a:lnSpc>
                  <a:spcPts val="3200"/>
                </a:lnSpc>
              </a:pPr>
              <a:r>
                <a:rPr lang="en-US" sz="3200" spc="64">
                  <a:solidFill>
                    <a:srgbClr val="EA4949"/>
                  </a:solidFill>
                  <a:latin typeface="Barlow Medium" panose="00000600000000000000"/>
                </a:rPr>
                <a:t>TITLE</a:t>
              </a:r>
            </a:p>
          </p:txBody>
        </p:sp>
      </p:grpSp>
      <p:sp>
        <p:nvSpPr>
          <p:cNvPr id="13" name="TextBox 13"/>
          <p:cNvSpPr txBox="1"/>
          <p:nvPr/>
        </p:nvSpPr>
        <p:spPr>
          <a:xfrm>
            <a:off x="2332770" y="2860560"/>
            <a:ext cx="4831591" cy="596900"/>
          </a:xfrm>
          <a:prstGeom prst="rect">
            <a:avLst/>
          </a:prstGeom>
        </p:spPr>
        <p:txBody>
          <a:bodyPr lIns="0" tIns="0" rIns="0" bIns="0" rtlCol="0" anchor="t">
            <a:spAutoFit/>
          </a:bodyPr>
          <a:lstStyle/>
          <a:p>
            <a:pPr>
              <a:lnSpc>
                <a:spcPts val="4900"/>
              </a:lnSpc>
              <a:spcBef>
                <a:spcPct val="0"/>
              </a:spcBef>
            </a:pPr>
            <a:r>
              <a:rPr lang="en-US" sz="3500" spc="700">
                <a:solidFill>
                  <a:srgbClr val="EDE6E2"/>
                </a:solidFill>
                <a:ea typeface="字由点字典黑 35J" panose="00020600040101010101" charset="-122"/>
              </a:rPr>
              <a:t>小标题</a:t>
            </a:r>
          </a:p>
        </p:txBody>
      </p:sp>
      <p:sp>
        <p:nvSpPr>
          <p:cNvPr id="14" name="TextBox 14"/>
          <p:cNvSpPr txBox="1"/>
          <p:nvPr/>
        </p:nvSpPr>
        <p:spPr>
          <a:xfrm>
            <a:off x="6515734" y="981075"/>
            <a:ext cx="10743566" cy="3154076"/>
          </a:xfrm>
          <a:prstGeom prst="rect">
            <a:avLst/>
          </a:prstGeom>
        </p:spPr>
        <p:txBody>
          <a:bodyPr lIns="0" tIns="0" rIns="0" bIns="0" rtlCol="0" anchor="t">
            <a:spAutoFit/>
          </a:bodyPr>
          <a:lstStyle/>
          <a:p>
            <a:pPr algn="just">
              <a:lnSpc>
                <a:spcPts val="336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360"/>
              </a:lnSpc>
            </a:pPr>
            <a:endParaRPr lang="en-US" sz="2400" spc="240">
              <a:solidFill>
                <a:srgbClr val="EDE6E2"/>
              </a:solidFill>
              <a:ea typeface="字由点字典黑 35J" panose="00020600040101010101" charset="-122"/>
            </a:endParaRPr>
          </a:p>
          <a:p>
            <a:pPr algn="just">
              <a:lnSpc>
                <a:spcPts val="336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nSpc>
                <a:spcPts val="1745"/>
              </a:lnSpc>
            </a:pPr>
            <a:endParaRPr lang="en-US" sz="2400" spc="240">
              <a:solidFill>
                <a:srgbClr val="EDE6E2"/>
              </a:solidFill>
              <a:ea typeface="字由点字典黑 35J" panose="0002060004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linds(horizont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linds(horizontal)">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0" y="0"/>
            <a:ext cx="18288000" cy="10287000"/>
          </a:xfrm>
          <a:prstGeom prst="rect">
            <a:avLst/>
          </a:prstGeom>
        </p:spPr>
      </p:pic>
      <p:sp>
        <p:nvSpPr>
          <p:cNvPr id="3" name="AutoShape 3"/>
          <p:cNvSpPr/>
          <p:nvPr/>
        </p:nvSpPr>
        <p:spPr>
          <a:xfrm>
            <a:off x="6735519" y="0"/>
            <a:ext cx="11552481" cy="10287000"/>
          </a:xfrm>
          <a:prstGeom prst="rect">
            <a:avLst/>
          </a:prstGeom>
          <a:solidFill>
            <a:srgbClr val="20212A">
              <a:alpha val="80000"/>
            </a:srgbClr>
          </a:solidFill>
        </p:spPr>
      </p:sp>
      <p:grpSp>
        <p:nvGrpSpPr>
          <p:cNvPr id="4" name="Group 4"/>
          <p:cNvGrpSpPr/>
          <p:nvPr/>
        </p:nvGrpSpPr>
        <p:grpSpPr>
          <a:xfrm>
            <a:off x="7758714" y="1622294"/>
            <a:ext cx="8418247" cy="1409713"/>
            <a:chOff x="0" y="0"/>
            <a:chExt cx="11224329" cy="1879618"/>
          </a:xfrm>
        </p:grpSpPr>
        <p:sp>
          <p:nvSpPr>
            <p:cNvPr id="5" name="TextBox 5"/>
            <p:cNvSpPr txBox="1"/>
            <p:nvPr/>
          </p:nvSpPr>
          <p:spPr>
            <a:xfrm>
              <a:off x="0" y="508423"/>
              <a:ext cx="11065606" cy="1371194"/>
            </a:xfrm>
            <a:prstGeom prst="rect">
              <a:avLst/>
            </a:prstGeom>
          </p:spPr>
          <p:txBody>
            <a:bodyPr lIns="0" tIns="0" rIns="0" bIns="0" rtlCol="0" anchor="t">
              <a:spAutoFit/>
            </a:bodyPr>
            <a:lstStyle/>
            <a:p>
              <a:pPr>
                <a:lnSpc>
                  <a:spcPts val="8960"/>
                </a:lnSpc>
                <a:spcBef>
                  <a:spcPct val="0"/>
                </a:spcBef>
              </a:pPr>
              <a:r>
                <a:rPr lang="en-US" sz="6400" spc="639">
                  <a:solidFill>
                    <a:srgbClr val="EA4949"/>
                  </a:solidFill>
                  <a:ea typeface="站酷文艺体" panose="02000603000000000000" charset="-122"/>
                </a:rPr>
                <a:t>标题</a:t>
              </a:r>
            </a:p>
          </p:txBody>
        </p:sp>
        <p:sp>
          <p:nvSpPr>
            <p:cNvPr id="6" name="TextBox 6"/>
            <p:cNvSpPr txBox="1"/>
            <p:nvPr/>
          </p:nvSpPr>
          <p:spPr>
            <a:xfrm>
              <a:off x="0" y="57150"/>
              <a:ext cx="11224329" cy="584623"/>
            </a:xfrm>
            <a:prstGeom prst="rect">
              <a:avLst/>
            </a:prstGeom>
          </p:spPr>
          <p:txBody>
            <a:bodyPr lIns="0" tIns="0" rIns="0" bIns="0" rtlCol="0" anchor="t">
              <a:spAutoFit/>
            </a:bodyPr>
            <a:lstStyle/>
            <a:p>
              <a:pPr>
                <a:lnSpc>
                  <a:spcPts val="3200"/>
                </a:lnSpc>
              </a:pPr>
              <a:r>
                <a:rPr lang="en-US" sz="3200" spc="64">
                  <a:solidFill>
                    <a:srgbClr val="EA4949"/>
                  </a:solidFill>
                  <a:latin typeface="Barlow Medium" panose="00000600000000000000"/>
                </a:rPr>
                <a:t>TITLE</a:t>
              </a:r>
            </a:p>
          </p:txBody>
        </p:sp>
      </p:grpSp>
      <p:grpSp>
        <p:nvGrpSpPr>
          <p:cNvPr id="7" name="Group 7"/>
          <p:cNvGrpSpPr/>
          <p:nvPr/>
        </p:nvGrpSpPr>
        <p:grpSpPr>
          <a:xfrm>
            <a:off x="7761467" y="3653319"/>
            <a:ext cx="9500586" cy="4548818"/>
            <a:chOff x="0" y="0"/>
            <a:chExt cx="12667447" cy="6065091"/>
          </a:xfrm>
        </p:grpSpPr>
        <p:sp>
          <p:nvSpPr>
            <p:cNvPr id="8" name="TextBox 8"/>
            <p:cNvSpPr txBox="1"/>
            <p:nvPr/>
          </p:nvSpPr>
          <p:spPr>
            <a:xfrm>
              <a:off x="0" y="-66675"/>
              <a:ext cx="6438391" cy="742248"/>
            </a:xfrm>
            <a:prstGeom prst="rect">
              <a:avLst/>
            </a:prstGeom>
          </p:spPr>
          <p:txBody>
            <a:bodyPr lIns="0" tIns="0" rIns="0" bIns="0" rtlCol="0" anchor="t">
              <a:spAutoFit/>
            </a:bodyPr>
            <a:lstStyle/>
            <a:p>
              <a:pPr>
                <a:lnSpc>
                  <a:spcPts val="4760"/>
                </a:lnSpc>
                <a:spcBef>
                  <a:spcPct val="0"/>
                </a:spcBef>
              </a:pPr>
              <a:r>
                <a:rPr lang="en-US" sz="3400" spc="680">
                  <a:solidFill>
                    <a:srgbClr val="EDE6E2"/>
                  </a:solidFill>
                  <a:ea typeface="字由点字典黑 35J" panose="00020600040101010101" charset="-122"/>
                </a:rPr>
                <a:t>小标题</a:t>
              </a:r>
            </a:p>
          </p:txBody>
        </p:sp>
        <p:sp>
          <p:nvSpPr>
            <p:cNvPr id="9" name="TextBox 9"/>
            <p:cNvSpPr txBox="1"/>
            <p:nvPr/>
          </p:nvSpPr>
          <p:spPr>
            <a:xfrm>
              <a:off x="0" y="1234011"/>
              <a:ext cx="12667447" cy="4831080"/>
            </a:xfrm>
            <a:prstGeom prst="rect">
              <a:avLst/>
            </a:prstGeom>
          </p:spPr>
          <p:txBody>
            <a:bodyPr lIns="0" tIns="0" rIns="0" bIns="0" rtlCol="0" anchor="t">
              <a:spAutoFit/>
            </a:bodyPr>
            <a:lstStyle/>
            <a:p>
              <a:pPr>
                <a:lnSpc>
                  <a:spcPts val="3600"/>
                </a:lnSpc>
              </a:pPr>
              <a:endParaRPr/>
            </a:p>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600"/>
                </a:lnSpc>
              </a:pPr>
              <a:endParaRPr lang="en-US" sz="2400" spc="240">
                <a:solidFill>
                  <a:srgbClr val="EDE6E2"/>
                </a:solidFill>
                <a:ea typeface="字由点字典黑 35J" panose="00020600040101010101" charset="-122"/>
              </a:endParaRPr>
            </a:p>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grpSp>
      <p:sp>
        <p:nvSpPr>
          <p:cNvPr id="10" name="TextBox 10"/>
          <p:cNvSpPr txBox="1"/>
          <p:nvPr/>
        </p:nvSpPr>
        <p:spPr>
          <a:xfrm>
            <a:off x="5851147" y="9607228"/>
            <a:ext cx="11408153" cy="33147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pic>
        <p:nvPicPr>
          <p:cNvPr id="11" name="Picture 11"/>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000"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heel(1)">
                                      <p:cBhvr>
                                        <p:cTn id="1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66758" y="39776"/>
            <a:ext cx="2493476" cy="769591"/>
            <a:chOff x="0" y="0"/>
            <a:chExt cx="2057400" cy="635000"/>
          </a:xfrm>
        </p:grpSpPr>
        <p:sp>
          <p:nvSpPr>
            <p:cNvPr id="3" name="Freeform 3"/>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DE6E2"/>
            </a:solidFill>
          </p:spPr>
        </p:sp>
      </p:grpSp>
      <p:grpSp>
        <p:nvGrpSpPr>
          <p:cNvPr id="4" name="Group 4"/>
          <p:cNvGrpSpPr/>
          <p:nvPr/>
        </p:nvGrpSpPr>
        <p:grpSpPr>
          <a:xfrm>
            <a:off x="0" y="9308283"/>
            <a:ext cx="18288000" cy="980449"/>
            <a:chOff x="0" y="0"/>
            <a:chExt cx="24384000" cy="1307266"/>
          </a:xfrm>
        </p:grpSpPr>
        <p:sp>
          <p:nvSpPr>
            <p:cNvPr id="5" name="AutoShape 5"/>
            <p:cNvSpPr/>
            <p:nvPr/>
          </p:nvSpPr>
          <p:spPr>
            <a:xfrm>
              <a:off x="0" y="0"/>
              <a:ext cx="24384000" cy="1307266"/>
            </a:xfrm>
            <a:prstGeom prst="rect">
              <a:avLst/>
            </a:prstGeom>
            <a:solidFill>
              <a:srgbClr val="20212A">
                <a:alpha val="80784"/>
              </a:srgbClr>
            </a:solidFill>
          </p:spPr>
        </p:sp>
        <p:sp>
          <p:nvSpPr>
            <p:cNvPr id="6" name="TextBox 6"/>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9" name="Group 9"/>
          <p:cNvGrpSpPr/>
          <p:nvPr/>
        </p:nvGrpSpPr>
        <p:grpSpPr>
          <a:xfrm>
            <a:off x="10896842" y="1158875"/>
            <a:ext cx="6280543" cy="7260169"/>
            <a:chOff x="-1633220" y="101600"/>
            <a:chExt cx="8374057" cy="9680225"/>
          </a:xfrm>
        </p:grpSpPr>
        <p:pic>
          <p:nvPicPr>
            <p:cNvPr id="10" name="Picture 10"/>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1633220" y="101600"/>
              <a:ext cx="8374057" cy="9680225"/>
            </a:xfrm>
            <a:prstGeom prst="rect">
              <a:avLst/>
            </a:prstGeom>
          </p:spPr>
        </p:pic>
      </p:grpSp>
      <p:grpSp>
        <p:nvGrpSpPr>
          <p:cNvPr id="11" name="Group 11"/>
          <p:cNvGrpSpPr/>
          <p:nvPr/>
        </p:nvGrpSpPr>
        <p:grpSpPr>
          <a:xfrm>
            <a:off x="1028700" y="2285084"/>
            <a:ext cx="9144376" cy="1409713"/>
            <a:chOff x="0" y="0"/>
            <a:chExt cx="12192501" cy="1879618"/>
          </a:xfrm>
        </p:grpSpPr>
        <p:sp>
          <p:nvSpPr>
            <p:cNvPr id="12" name="TextBox 12"/>
            <p:cNvSpPr txBox="1"/>
            <p:nvPr/>
          </p:nvSpPr>
          <p:spPr>
            <a:xfrm>
              <a:off x="0" y="508423"/>
              <a:ext cx="12020087" cy="1371194"/>
            </a:xfrm>
            <a:prstGeom prst="rect">
              <a:avLst/>
            </a:prstGeom>
          </p:spPr>
          <p:txBody>
            <a:bodyPr lIns="0" tIns="0" rIns="0" bIns="0" rtlCol="0" anchor="t">
              <a:spAutoFit/>
            </a:bodyPr>
            <a:lstStyle/>
            <a:p>
              <a:pPr>
                <a:lnSpc>
                  <a:spcPts val="8960"/>
                </a:lnSpc>
                <a:spcBef>
                  <a:spcPct val="0"/>
                </a:spcBef>
              </a:pPr>
              <a:r>
                <a:rPr lang="en-US" sz="6400" spc="639">
                  <a:solidFill>
                    <a:srgbClr val="20212A"/>
                  </a:solidFill>
                  <a:ea typeface="站酷文艺体" panose="02000603000000000000" charset="-122"/>
                </a:rPr>
                <a:t>标题</a:t>
              </a:r>
            </a:p>
          </p:txBody>
        </p:sp>
        <p:sp>
          <p:nvSpPr>
            <p:cNvPr id="13" name="TextBox 13"/>
            <p:cNvSpPr txBox="1"/>
            <p:nvPr/>
          </p:nvSpPr>
          <p:spPr>
            <a:xfrm>
              <a:off x="0" y="57150"/>
              <a:ext cx="12192501" cy="584623"/>
            </a:xfrm>
            <a:prstGeom prst="rect">
              <a:avLst/>
            </a:prstGeom>
          </p:spPr>
          <p:txBody>
            <a:bodyPr lIns="0" tIns="0" rIns="0" bIns="0" rtlCol="0" anchor="t">
              <a:spAutoFit/>
            </a:bodyPr>
            <a:lstStyle/>
            <a:p>
              <a:pPr>
                <a:lnSpc>
                  <a:spcPts val="3200"/>
                </a:lnSpc>
              </a:pPr>
              <a:r>
                <a:rPr lang="en-US" sz="3200" spc="64">
                  <a:solidFill>
                    <a:srgbClr val="20212A"/>
                  </a:solidFill>
                  <a:latin typeface="Barlow Medium" panose="00000600000000000000"/>
                </a:rPr>
                <a:t>TITLE</a:t>
              </a:r>
            </a:p>
          </p:txBody>
        </p:sp>
      </p:grpSp>
      <p:grpSp>
        <p:nvGrpSpPr>
          <p:cNvPr id="14" name="Group 14"/>
          <p:cNvGrpSpPr/>
          <p:nvPr/>
        </p:nvGrpSpPr>
        <p:grpSpPr>
          <a:xfrm>
            <a:off x="1028700" y="4197251"/>
            <a:ext cx="8397722" cy="4091618"/>
            <a:chOff x="0" y="0"/>
            <a:chExt cx="11196962" cy="5455491"/>
          </a:xfrm>
        </p:grpSpPr>
        <p:sp>
          <p:nvSpPr>
            <p:cNvPr id="15" name="TextBox 15"/>
            <p:cNvSpPr txBox="1"/>
            <p:nvPr/>
          </p:nvSpPr>
          <p:spPr>
            <a:xfrm>
              <a:off x="0" y="-66675"/>
              <a:ext cx="5690998" cy="742248"/>
            </a:xfrm>
            <a:prstGeom prst="rect">
              <a:avLst/>
            </a:prstGeom>
          </p:spPr>
          <p:txBody>
            <a:bodyPr lIns="0" tIns="0" rIns="0" bIns="0" rtlCol="0" anchor="t">
              <a:spAutoFit/>
            </a:bodyPr>
            <a:lstStyle/>
            <a:p>
              <a:pPr>
                <a:lnSpc>
                  <a:spcPts val="4760"/>
                </a:lnSpc>
                <a:spcBef>
                  <a:spcPct val="0"/>
                </a:spcBef>
              </a:pPr>
              <a:r>
                <a:rPr lang="en-US" sz="3400" spc="680">
                  <a:solidFill>
                    <a:srgbClr val="EDE6E2"/>
                  </a:solidFill>
                  <a:ea typeface="字由点字典黑 35J" panose="00020600040101010101" charset="-122"/>
                </a:rPr>
                <a:t>小标题</a:t>
              </a:r>
            </a:p>
          </p:txBody>
        </p:sp>
        <p:sp>
          <p:nvSpPr>
            <p:cNvPr id="16" name="TextBox 16"/>
            <p:cNvSpPr txBox="1"/>
            <p:nvPr/>
          </p:nvSpPr>
          <p:spPr>
            <a:xfrm>
              <a:off x="0" y="1234011"/>
              <a:ext cx="11196962" cy="422148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nSpc>
                  <a:spcPts val="3600"/>
                </a:lnSpc>
              </a:pPr>
              <a:endParaRPr lang="en-US" sz="2400" spc="240">
                <a:solidFill>
                  <a:srgbClr val="EDE6E2"/>
                </a:solidFill>
                <a:ea typeface="字由点字典黑 35J" panose="00020600040101010101" charset="-122"/>
              </a:endParaRPr>
            </a:p>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grpSp>
      <p:pic>
        <p:nvPicPr>
          <p:cNvPr id="17" name="Picture 17"/>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2" fill="hold" nodeType="clickEffect">
                                  <p:stCondLst>
                                    <p:cond delay="0"/>
                                  </p:stCondLst>
                                  <p:childTnLst>
                                    <p:set>
                                      <p:cBhvr>
                                        <p:cTn id="6" dur="500"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7" presetClass="entr" presetSubtype="8" fill="hold" nodeType="clickEffect">
                                  <p:stCondLst>
                                    <p:cond delay="0"/>
                                  </p:stCondLst>
                                  <p:childTnLst>
                                    <p:set>
                                      <p:cBhvr>
                                        <p:cTn id="12" dur="1000" fill="hold">
                                          <p:stCondLst>
                                            <p:cond delay="0"/>
                                          </p:stCondLst>
                                        </p:cTn>
                                        <p:tgtEl>
                                          <p:spTgt spid="11"/>
                                        </p:tgtEl>
                                        <p:attrNameLst>
                                          <p:attrName>style.visibility</p:attrName>
                                        </p:attrNameLst>
                                      </p:cBhvr>
                                      <p:to>
                                        <p:strVal val="visible"/>
                                      </p:to>
                                    </p:set>
                                    <p:anim calcmode="lin" valueType="num">
                                      <p:cBhvr additive="base">
                                        <p:cTn id="13" dur="1000" fill="hold"/>
                                        <p:tgtEl>
                                          <p:spTgt spid="11"/>
                                        </p:tgtEl>
                                        <p:attrNameLst>
                                          <p:attrName>ppt_x</p:attrName>
                                        </p:attrNameLst>
                                      </p:cBhvr>
                                      <p:tavLst>
                                        <p:tav tm="0">
                                          <p:val>
                                            <p:strVal val="0-#ppt_w/2"/>
                                          </p:val>
                                        </p:tav>
                                        <p:tav tm="100000">
                                          <p:val>
                                            <p:strVal val="#ppt_x"/>
                                          </p:val>
                                        </p:tav>
                                      </p:tavLst>
                                    </p:anim>
                                    <p:anim calcmode="lin" valueType="num">
                                      <p:cBhvr additive="base">
                                        <p:cTn id="14" dur="10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7" presetClass="entr" presetSubtype="8" fill="hold" nodeType="clickEffect">
                                  <p:stCondLst>
                                    <p:cond delay="0"/>
                                  </p:stCondLst>
                                  <p:childTnLst>
                                    <p:set>
                                      <p:cBhvr>
                                        <p:cTn id="18" dur="1000"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0-#ppt_w/2"/>
                                          </p:val>
                                        </p:tav>
                                        <p:tav tm="100000">
                                          <p:val>
                                            <p:strVal val="#ppt_x"/>
                                          </p:val>
                                        </p:tav>
                                      </p:tavLst>
                                    </p:anim>
                                    <p:anim calcmode="lin" valueType="num">
                                      <p:cBhvr additive="base">
                                        <p:cTn id="20" dur="1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DE6E2"/>
        </a:solidFill>
        <a:effectLst/>
      </p:bgPr>
    </p:bg>
    <p:spTree>
      <p:nvGrpSpPr>
        <p:cNvPr id="1" name=""/>
        <p:cNvGrpSpPr/>
        <p:nvPr/>
      </p:nvGrpSpPr>
      <p:grpSpPr>
        <a:xfrm>
          <a:off x="0" y="0"/>
          <a:ext cx="0" cy="0"/>
          <a:chOff x="0" y="0"/>
          <a:chExt cx="0" cy="0"/>
        </a:xfrm>
      </p:grpSpPr>
      <p:sp>
        <p:nvSpPr>
          <p:cNvPr id="2" name="AutoShape 2"/>
          <p:cNvSpPr/>
          <p:nvPr/>
        </p:nvSpPr>
        <p:spPr>
          <a:xfrm>
            <a:off x="1840253" y="-5503"/>
            <a:ext cx="16447747" cy="4977336"/>
          </a:xfrm>
          <a:prstGeom prst="rect">
            <a:avLst/>
          </a:prstGeom>
          <a:solidFill>
            <a:srgbClr val="EA4949"/>
          </a:solidFill>
        </p:spPr>
      </p:sp>
      <p:sp>
        <p:nvSpPr>
          <p:cNvPr id="3" name="AutoShape 3"/>
          <p:cNvSpPr/>
          <p:nvPr/>
        </p:nvSpPr>
        <p:spPr>
          <a:xfrm>
            <a:off x="0" y="5309664"/>
            <a:ext cx="14691417" cy="4977336"/>
          </a:xfrm>
          <a:prstGeom prst="rect">
            <a:avLst/>
          </a:prstGeom>
          <a:solidFill>
            <a:srgbClr val="20212A">
              <a:alpha val="80000"/>
            </a:srgbClr>
          </a:solidFill>
        </p:spPr>
      </p:sp>
      <p:grpSp>
        <p:nvGrpSpPr>
          <p:cNvPr id="4" name="Group 4"/>
          <p:cNvGrpSpPr/>
          <p:nvPr/>
        </p:nvGrpSpPr>
        <p:grpSpPr>
          <a:xfrm>
            <a:off x="9144000" y="5309664"/>
            <a:ext cx="7345709" cy="4977336"/>
            <a:chOff x="0" y="0"/>
            <a:chExt cx="9794278" cy="6636448"/>
          </a:xfrm>
        </p:grpSpPr>
        <p:pic>
          <p:nvPicPr>
            <p:cNvPr id="5" name="Picture 5"/>
            <p:cNvPicPr>
              <a:picLocks noChangeAspect="1"/>
            </p:cNvPicPr>
            <p:nvPr/>
          </p:nvPicPr>
          <p:blipFill>
            <a:blip r:embed="rId2" cstate="print">
              <a:alphaModFix amt="85000"/>
              <a:extLst>
                <a:ext uri="{28A0092B-C50C-407E-A947-70E740481C1C}">
                  <a14:useLocalDpi xmlns:a14="http://schemas.microsoft.com/office/drawing/2010/main"/>
                </a:ext>
              </a:extLst>
            </a:blip>
            <a:srcRect/>
            <a:stretch>
              <a:fillRect/>
            </a:stretch>
          </p:blipFill>
          <p:spPr>
            <a:xfrm>
              <a:off x="0" y="0"/>
              <a:ext cx="9794278" cy="6636448"/>
            </a:xfrm>
            <a:prstGeom prst="rect">
              <a:avLst/>
            </a:prstGeom>
          </p:spPr>
        </p:pic>
      </p:grpSp>
      <p:pic>
        <p:nvPicPr>
          <p:cNvPr id="6" name="Picture 6"/>
          <p:cNvPicPr>
            <a:picLocks noChangeAspect="1"/>
          </p:cNvPicPr>
          <p:nvPr/>
        </p:nvPicPr>
        <p:blipFill>
          <a:blip r:embed="rId3" cstate="print">
            <a:alphaModFix amt="80000"/>
            <a:extLst>
              <a:ext uri="{28A0092B-C50C-407E-A947-70E740481C1C}">
                <a14:useLocalDpi xmlns:a14="http://schemas.microsoft.com/office/drawing/2010/main"/>
              </a:ext>
            </a:extLst>
          </a:blip>
          <a:srcRect/>
          <a:stretch>
            <a:fillRect/>
          </a:stretch>
        </p:blipFill>
        <p:spPr>
          <a:xfrm>
            <a:off x="9144000" y="0"/>
            <a:ext cx="7345709" cy="4977336"/>
          </a:xfrm>
          <a:prstGeom prst="rect">
            <a:avLst/>
          </a:prstGeom>
        </p:spPr>
      </p:pic>
      <p:grpSp>
        <p:nvGrpSpPr>
          <p:cNvPr id="7" name="Group 7"/>
          <p:cNvGrpSpPr/>
          <p:nvPr/>
        </p:nvGrpSpPr>
        <p:grpSpPr>
          <a:xfrm>
            <a:off x="3086021" y="1224641"/>
            <a:ext cx="4770250" cy="2528054"/>
            <a:chOff x="0" y="0"/>
            <a:chExt cx="6360333" cy="3370739"/>
          </a:xfrm>
        </p:grpSpPr>
        <p:sp>
          <p:nvSpPr>
            <p:cNvPr id="8" name="TextBox 8"/>
            <p:cNvSpPr txBox="1"/>
            <p:nvPr/>
          </p:nvSpPr>
          <p:spPr>
            <a:xfrm>
              <a:off x="0" y="-57150"/>
              <a:ext cx="6360333" cy="626537"/>
            </a:xfrm>
            <a:prstGeom prst="rect">
              <a:avLst/>
            </a:prstGeom>
          </p:spPr>
          <p:txBody>
            <a:bodyPr lIns="0" tIns="0" rIns="0" bIns="0" rtlCol="0" anchor="t">
              <a:spAutoFit/>
            </a:bodyPr>
            <a:lstStyle/>
            <a:p>
              <a:pPr algn="ctr">
                <a:lnSpc>
                  <a:spcPts val="4480"/>
                </a:lnSpc>
                <a:spcBef>
                  <a:spcPct val="0"/>
                </a:spcBef>
              </a:pPr>
              <a:r>
                <a:rPr lang="en-US" sz="3200" spc="640">
                  <a:solidFill>
                    <a:srgbClr val="FFFFFF"/>
                  </a:solidFill>
                  <a:ea typeface="字由点字典黑 35J" panose="00020600040101010101" charset="-122"/>
                </a:rPr>
                <a:t>小标题</a:t>
              </a:r>
            </a:p>
          </p:txBody>
        </p:sp>
        <p:sp>
          <p:nvSpPr>
            <p:cNvPr id="9" name="TextBox 9"/>
            <p:cNvSpPr txBox="1"/>
            <p:nvPr/>
          </p:nvSpPr>
          <p:spPr>
            <a:xfrm>
              <a:off x="0" y="978059"/>
              <a:ext cx="6360333" cy="2392680"/>
            </a:xfrm>
            <a:prstGeom prst="rect">
              <a:avLst/>
            </a:prstGeom>
          </p:spPr>
          <p:txBody>
            <a:bodyPr lIns="0" tIns="0" rIns="0" bIns="0" rtlCol="0" anchor="t">
              <a:spAutoFit/>
            </a:bodyPr>
            <a:lstStyle/>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a:t>
              </a:r>
            </a:p>
          </p:txBody>
        </p:sp>
      </p:grpSp>
      <p:grpSp>
        <p:nvGrpSpPr>
          <p:cNvPr id="10" name="Group 10"/>
          <p:cNvGrpSpPr/>
          <p:nvPr/>
        </p:nvGrpSpPr>
        <p:grpSpPr>
          <a:xfrm>
            <a:off x="3086021" y="6534305"/>
            <a:ext cx="4770250" cy="2528054"/>
            <a:chOff x="0" y="0"/>
            <a:chExt cx="6360333" cy="3370739"/>
          </a:xfrm>
        </p:grpSpPr>
        <p:sp>
          <p:nvSpPr>
            <p:cNvPr id="11" name="TextBox 11"/>
            <p:cNvSpPr txBox="1"/>
            <p:nvPr/>
          </p:nvSpPr>
          <p:spPr>
            <a:xfrm>
              <a:off x="0" y="-57150"/>
              <a:ext cx="6360333" cy="626537"/>
            </a:xfrm>
            <a:prstGeom prst="rect">
              <a:avLst/>
            </a:prstGeom>
          </p:spPr>
          <p:txBody>
            <a:bodyPr lIns="0" tIns="0" rIns="0" bIns="0" rtlCol="0" anchor="t">
              <a:spAutoFit/>
            </a:bodyPr>
            <a:lstStyle/>
            <a:p>
              <a:pPr algn="ctr">
                <a:lnSpc>
                  <a:spcPts val="4480"/>
                </a:lnSpc>
                <a:spcBef>
                  <a:spcPct val="0"/>
                </a:spcBef>
              </a:pPr>
              <a:r>
                <a:rPr lang="en-US" sz="3200" spc="640">
                  <a:solidFill>
                    <a:srgbClr val="FFFFFF"/>
                  </a:solidFill>
                  <a:ea typeface="字由点字典黑 35J" panose="00020600040101010101" charset="-122"/>
                </a:rPr>
                <a:t>小标题</a:t>
              </a:r>
            </a:p>
          </p:txBody>
        </p:sp>
        <p:sp>
          <p:nvSpPr>
            <p:cNvPr id="12" name="TextBox 12"/>
            <p:cNvSpPr txBox="1"/>
            <p:nvPr/>
          </p:nvSpPr>
          <p:spPr>
            <a:xfrm>
              <a:off x="0" y="978059"/>
              <a:ext cx="6360333" cy="2392680"/>
            </a:xfrm>
            <a:prstGeom prst="rect">
              <a:avLst/>
            </a:prstGeom>
          </p:spPr>
          <p:txBody>
            <a:bodyPr lIns="0" tIns="0" rIns="0" bIns="0" rtlCol="0" anchor="t">
              <a:spAutoFit/>
            </a:bodyPr>
            <a:lstStyle/>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a:t>
              </a:r>
            </a:p>
          </p:txBody>
        </p:sp>
      </p:grpSp>
      <p:pic>
        <p:nvPicPr>
          <p:cNvPr id="13" name="Picture 13"/>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000" fill="hold">
                                          <p:stCondLst>
                                            <p:cond delay="0"/>
                                          </p:stCondLst>
                                        </p:cTn>
                                        <p:tgtEl>
                                          <p:spTgt spid="7"/>
                                        </p:tgtEl>
                                        <p:attrNameLst>
                                          <p:attrName>style.visibility</p:attrName>
                                        </p:attrNameLst>
                                      </p:cBhvr>
                                      <p:to>
                                        <p:strVal val="visible"/>
                                      </p:to>
                                    </p:set>
                                    <p:animEffect transition="in" filter="wheel(1)">
                                      <p:cBhvr>
                                        <p:cTn id="7" dur="1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000" fill="hold">
                                          <p:stCondLst>
                                            <p:cond delay="0"/>
                                          </p:stCondLst>
                                        </p:cTn>
                                        <p:tgtEl>
                                          <p:spTgt spid="10"/>
                                        </p:tgtEl>
                                        <p:attrNameLst>
                                          <p:attrName>style.visibility</p:attrName>
                                        </p:attrNameLst>
                                      </p:cBhvr>
                                      <p:to>
                                        <p:strVal val="visible"/>
                                      </p:to>
                                    </p:set>
                                    <p:animEffect transition="in" filter="wheel(1)">
                                      <p:cBhvr>
                                        <p:cTn id="12"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pic>
        <p:nvPicPr>
          <p:cNvPr id="13" name="图片 12" descr="树上的叶子&#10;&#10;描述已自动生成">
            <a:extLst>
              <a:ext uri="{FF2B5EF4-FFF2-40B4-BE49-F238E27FC236}">
                <a16:creationId xmlns:a16="http://schemas.microsoft.com/office/drawing/2014/main" id="{4BEE2849-8E2E-7E88-A882-7AA0669EE472}"/>
              </a:ext>
            </a:extLst>
          </p:cNvPr>
          <p:cNvPicPr>
            <a:picLocks noChangeAspect="1"/>
          </p:cNvPicPr>
          <p:nvPr/>
        </p:nvPicPr>
        <p:blipFill>
          <a:blip r:embed="rId2" cstate="print">
            <a:alphaModFix amt="70000"/>
            <a:extLst>
              <a:ext uri="{28A0092B-C50C-407E-A947-70E740481C1C}">
                <a14:useLocalDpi xmlns:a14="http://schemas.microsoft.com/office/drawing/2010/main"/>
              </a:ext>
            </a:extLst>
          </a:blip>
          <a:stretch>
            <a:fillRect/>
          </a:stretch>
        </p:blipFill>
        <p:spPr>
          <a:xfrm>
            <a:off x="0" y="-952500"/>
            <a:ext cx="18288000" cy="12192000"/>
          </a:xfrm>
          <a:prstGeom prst="rect">
            <a:avLst/>
          </a:prstGeom>
        </p:spPr>
      </p:pic>
      <p:sp>
        <p:nvSpPr>
          <p:cNvPr id="4" name="AutoShape 4"/>
          <p:cNvSpPr/>
          <p:nvPr/>
        </p:nvSpPr>
        <p:spPr>
          <a:xfrm>
            <a:off x="3734048" y="0"/>
            <a:ext cx="10637871" cy="10287000"/>
          </a:xfrm>
          <a:prstGeom prst="rect">
            <a:avLst/>
          </a:prstGeom>
          <a:solidFill>
            <a:srgbClr val="20212A">
              <a:alpha val="80000"/>
            </a:srgbClr>
          </a:solidFill>
        </p:spPr>
      </p:sp>
      <p:grpSp>
        <p:nvGrpSpPr>
          <p:cNvPr id="5" name="Group 5"/>
          <p:cNvGrpSpPr/>
          <p:nvPr/>
        </p:nvGrpSpPr>
        <p:grpSpPr>
          <a:xfrm>
            <a:off x="5506123" y="2400614"/>
            <a:ext cx="7093722" cy="5244471"/>
            <a:chOff x="0" y="0"/>
            <a:chExt cx="9458296" cy="6992629"/>
          </a:xfrm>
        </p:grpSpPr>
        <p:sp>
          <p:nvSpPr>
            <p:cNvPr id="6" name="TextBox 6"/>
            <p:cNvSpPr txBox="1"/>
            <p:nvPr/>
          </p:nvSpPr>
          <p:spPr>
            <a:xfrm>
              <a:off x="0" y="-57150"/>
              <a:ext cx="9458296" cy="626537"/>
            </a:xfrm>
            <a:prstGeom prst="rect">
              <a:avLst/>
            </a:prstGeom>
          </p:spPr>
          <p:txBody>
            <a:bodyPr lIns="0" tIns="0" rIns="0" bIns="0" rtlCol="0" anchor="t">
              <a:spAutoFit/>
            </a:bodyPr>
            <a:lstStyle/>
            <a:p>
              <a:pPr algn="ctr">
                <a:lnSpc>
                  <a:spcPts val="4480"/>
                </a:lnSpc>
                <a:spcBef>
                  <a:spcPct val="0"/>
                </a:spcBef>
              </a:pPr>
              <a:r>
                <a:rPr lang="en-US" sz="3200" spc="640">
                  <a:solidFill>
                    <a:srgbClr val="FFFFFF"/>
                  </a:solidFill>
                  <a:ea typeface="字由点字典黑 35J" panose="00020600040101010101" charset="-122"/>
                </a:rPr>
                <a:t>小标题</a:t>
              </a:r>
            </a:p>
          </p:txBody>
        </p:sp>
        <p:sp>
          <p:nvSpPr>
            <p:cNvPr id="7" name="TextBox 7"/>
            <p:cNvSpPr txBox="1"/>
            <p:nvPr/>
          </p:nvSpPr>
          <p:spPr>
            <a:xfrm>
              <a:off x="0" y="6428749"/>
              <a:ext cx="9458296" cy="563880"/>
            </a:xfrm>
            <a:prstGeom prst="rect">
              <a:avLst/>
            </a:prstGeom>
          </p:spPr>
          <p:txBody>
            <a:bodyPr lIns="0" tIns="0" rIns="0" bIns="0" rtlCol="0" anchor="t">
              <a:spAutoFit/>
            </a:bodyPr>
            <a:lstStyle/>
            <a:p>
              <a:pPr algn="ctr">
                <a:lnSpc>
                  <a:spcPts val="3600"/>
                </a:lnSpc>
              </a:pPr>
              <a:endParaRPr/>
            </a:p>
          </p:txBody>
        </p:sp>
        <p:sp>
          <p:nvSpPr>
            <p:cNvPr id="8" name="TextBox 8"/>
            <p:cNvSpPr txBox="1"/>
            <p:nvPr/>
          </p:nvSpPr>
          <p:spPr>
            <a:xfrm>
              <a:off x="0" y="1015583"/>
              <a:ext cx="9458296" cy="4995545"/>
            </a:xfrm>
            <a:prstGeom prst="rect">
              <a:avLst/>
            </a:prstGeom>
          </p:spPr>
          <p:txBody>
            <a:bodyPr lIns="0" tIns="0" rIns="0" bIns="0" rtlCol="0" anchor="t">
              <a:spAutoFit/>
            </a:bodyPr>
            <a:lstStyle/>
            <a:p>
              <a:pPr algn="just">
                <a:lnSpc>
                  <a:spcPts val="3360"/>
                </a:lnSpc>
              </a:pPr>
              <a:r>
                <a:rPr lang="en-US" sz="2400">
                  <a:solidFill>
                    <a:srgbClr val="EA4949"/>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360"/>
                </a:lnSpc>
              </a:pPr>
              <a:endParaRPr lang="en-US" sz="2400">
                <a:solidFill>
                  <a:srgbClr val="EA4949"/>
                </a:solidFill>
                <a:ea typeface="字由点字典黑 35J" panose="00020600040101010101" charset="-122"/>
              </a:endParaRPr>
            </a:p>
            <a:p>
              <a:pPr algn="just">
                <a:lnSpc>
                  <a:spcPts val="3360"/>
                </a:lnSpc>
                <a:spcBef>
                  <a:spcPct val="0"/>
                </a:spcBef>
              </a:pPr>
              <a:r>
                <a:rPr lang="en-US" sz="2400">
                  <a:solidFill>
                    <a:srgbClr val="EA4949"/>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grpSp>
      <p:pic>
        <p:nvPicPr>
          <p:cNvPr id="9" name="Picture 9"/>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A4949"/>
        </a:solidFill>
        <a:effectLst/>
      </p:bgPr>
    </p:bg>
    <p:spTree>
      <p:nvGrpSpPr>
        <p:cNvPr id="1" name=""/>
        <p:cNvGrpSpPr/>
        <p:nvPr/>
      </p:nvGrpSpPr>
      <p:grpSpPr>
        <a:xfrm>
          <a:off x="0" y="0"/>
          <a:ext cx="0" cy="0"/>
          <a:chOff x="0" y="0"/>
          <a:chExt cx="0" cy="0"/>
        </a:xfrm>
      </p:grpSpPr>
      <p:grpSp>
        <p:nvGrpSpPr>
          <p:cNvPr id="2" name="Group 2"/>
          <p:cNvGrpSpPr/>
          <p:nvPr/>
        </p:nvGrpSpPr>
        <p:grpSpPr>
          <a:xfrm>
            <a:off x="12796951" y="0"/>
            <a:ext cx="5491049" cy="9650688"/>
            <a:chOff x="0" y="0"/>
            <a:chExt cx="7321399" cy="12867583"/>
          </a:xfrm>
        </p:grpSpPr>
        <p:pic>
          <p:nvPicPr>
            <p:cNvPr id="3" name="Picture 3"/>
            <p:cNvPicPr>
              <a:picLocks noChangeAspect="1"/>
            </p:cNvPicPr>
            <p:nvPr/>
          </p:nvPicPr>
          <p:blipFill>
            <a:blip r:embed="rId2" cstate="print">
              <a:alphaModFix amt="80000"/>
              <a:extLst>
                <a:ext uri="{28A0092B-C50C-407E-A947-70E740481C1C}">
                  <a14:useLocalDpi xmlns:a14="http://schemas.microsoft.com/office/drawing/2010/main"/>
                </a:ext>
              </a:extLst>
            </a:blip>
            <a:srcRect/>
            <a:stretch>
              <a:fillRect/>
            </a:stretch>
          </p:blipFill>
          <p:spPr>
            <a:xfrm>
              <a:off x="0" y="0"/>
              <a:ext cx="7321399" cy="12867583"/>
            </a:xfrm>
            <a:prstGeom prst="rect">
              <a:avLst/>
            </a:prstGeom>
          </p:spPr>
        </p:pic>
      </p:grpSp>
      <p:grpSp>
        <p:nvGrpSpPr>
          <p:cNvPr id="4" name="Group 4"/>
          <p:cNvGrpSpPr/>
          <p:nvPr/>
        </p:nvGrpSpPr>
        <p:grpSpPr>
          <a:xfrm>
            <a:off x="0" y="9311313"/>
            <a:ext cx="18288000" cy="980449"/>
            <a:chOff x="0" y="0"/>
            <a:chExt cx="24384000" cy="1307266"/>
          </a:xfrm>
        </p:grpSpPr>
        <p:sp>
          <p:nvSpPr>
            <p:cNvPr id="5" name="AutoShape 5"/>
            <p:cNvSpPr/>
            <p:nvPr/>
          </p:nvSpPr>
          <p:spPr>
            <a:xfrm>
              <a:off x="0" y="0"/>
              <a:ext cx="24384000" cy="1307266"/>
            </a:xfrm>
            <a:prstGeom prst="rect">
              <a:avLst/>
            </a:prstGeom>
            <a:solidFill>
              <a:srgbClr val="20212A">
                <a:alpha val="80000"/>
              </a:srgbClr>
            </a:solidFill>
          </p:spPr>
        </p:sp>
        <p:sp>
          <p:nvSpPr>
            <p:cNvPr id="6" name="TextBox 6"/>
            <p:cNvSpPr txBox="1"/>
            <p:nvPr/>
          </p:nvSpPr>
          <p:spPr>
            <a:xfrm>
              <a:off x="7801529" y="413603"/>
              <a:ext cx="15210871" cy="422910"/>
            </a:xfrm>
            <a:prstGeom prst="rect">
              <a:avLst/>
            </a:prstGeom>
          </p:spPr>
          <p:txBody>
            <a:bodyPr lIns="0" tIns="0" rIns="0" bIns="0" rtlCol="0" anchor="t">
              <a:spAutoFit/>
            </a:bodyPr>
            <a:lstStyle/>
            <a:p>
              <a:pPr algn="r">
                <a:lnSpc>
                  <a:spcPts val="2700"/>
                </a:lnSpc>
              </a:pPr>
              <a:r>
                <a:rPr lang="en-US" sz="1800" spc="179">
                  <a:solidFill>
                    <a:srgbClr val="EDE6E2"/>
                  </a:solidFill>
                  <a:ea typeface="字由点字典黑 65J" panose="00020600040101010101" charset="-122"/>
                </a:rPr>
                <a:t>小红果 | 研究报告 | 2023</a:t>
              </a:r>
            </a:p>
          </p:txBody>
        </p:sp>
      </p:grpSp>
      <p:grpSp>
        <p:nvGrpSpPr>
          <p:cNvPr id="7" name="Group 7"/>
          <p:cNvGrpSpPr/>
          <p:nvPr/>
        </p:nvGrpSpPr>
        <p:grpSpPr>
          <a:xfrm>
            <a:off x="-846097" y="1759281"/>
            <a:ext cx="2493476" cy="769591"/>
            <a:chOff x="0" y="0"/>
            <a:chExt cx="2057400" cy="635000"/>
          </a:xfrm>
        </p:grpSpPr>
        <p:sp>
          <p:nvSpPr>
            <p:cNvPr id="8" name="Freeform 8"/>
            <p:cNvSpPr/>
            <p:nvPr/>
          </p:nvSpPr>
          <p:spPr>
            <a:xfrm>
              <a:off x="12700" y="0"/>
              <a:ext cx="2032000" cy="635000"/>
            </a:xfrm>
            <a:custGeom>
              <a:avLst/>
              <a:gdLst/>
              <a:ahLst/>
              <a:cxnLst/>
              <a:rect l="l" t="t" r="r" b="b"/>
              <a:pathLst>
                <a:path w="2032000" h="635000">
                  <a:moveTo>
                    <a:pt x="1714500" y="0"/>
                  </a:moveTo>
                  <a:lnTo>
                    <a:pt x="317500" y="0"/>
                  </a:lnTo>
                  <a:cubicBezTo>
                    <a:pt x="142240" y="0"/>
                    <a:pt x="0" y="142240"/>
                    <a:pt x="0" y="317500"/>
                  </a:cubicBezTo>
                  <a:cubicBezTo>
                    <a:pt x="0" y="492760"/>
                    <a:pt x="142240" y="635000"/>
                    <a:pt x="317500" y="635000"/>
                  </a:cubicBezTo>
                  <a:lnTo>
                    <a:pt x="1714500" y="635000"/>
                  </a:lnTo>
                  <a:cubicBezTo>
                    <a:pt x="1889760" y="635000"/>
                    <a:pt x="2032000" y="492760"/>
                    <a:pt x="2032000" y="317500"/>
                  </a:cubicBezTo>
                  <a:cubicBezTo>
                    <a:pt x="2032000" y="142240"/>
                    <a:pt x="1889760" y="0"/>
                    <a:pt x="1714500" y="0"/>
                  </a:cubicBezTo>
                  <a:close/>
                </a:path>
              </a:pathLst>
            </a:custGeom>
            <a:solidFill>
              <a:srgbClr val="EDE6E2"/>
            </a:solidFill>
          </p:spPr>
        </p:sp>
      </p:grpSp>
      <p:grpSp>
        <p:nvGrpSpPr>
          <p:cNvPr id="9" name="Group 9"/>
          <p:cNvGrpSpPr/>
          <p:nvPr/>
        </p:nvGrpSpPr>
        <p:grpSpPr>
          <a:xfrm>
            <a:off x="2395593" y="1759281"/>
            <a:ext cx="9144376" cy="1409713"/>
            <a:chOff x="0" y="0"/>
            <a:chExt cx="12192501" cy="1879618"/>
          </a:xfrm>
        </p:grpSpPr>
        <p:sp>
          <p:nvSpPr>
            <p:cNvPr id="10" name="TextBox 10"/>
            <p:cNvSpPr txBox="1"/>
            <p:nvPr/>
          </p:nvSpPr>
          <p:spPr>
            <a:xfrm>
              <a:off x="0" y="508423"/>
              <a:ext cx="12020087" cy="1371194"/>
            </a:xfrm>
            <a:prstGeom prst="rect">
              <a:avLst/>
            </a:prstGeom>
          </p:spPr>
          <p:txBody>
            <a:bodyPr lIns="0" tIns="0" rIns="0" bIns="0" rtlCol="0" anchor="t">
              <a:spAutoFit/>
            </a:bodyPr>
            <a:lstStyle/>
            <a:p>
              <a:pPr>
                <a:lnSpc>
                  <a:spcPts val="8960"/>
                </a:lnSpc>
                <a:spcBef>
                  <a:spcPct val="0"/>
                </a:spcBef>
              </a:pPr>
              <a:r>
                <a:rPr lang="en-US" sz="6400" spc="639">
                  <a:solidFill>
                    <a:srgbClr val="20212A"/>
                  </a:solidFill>
                  <a:ea typeface="站酷文艺体简" panose="02000603000000000000" charset="-122"/>
                </a:rPr>
                <a:t>标题</a:t>
              </a:r>
            </a:p>
          </p:txBody>
        </p:sp>
        <p:sp>
          <p:nvSpPr>
            <p:cNvPr id="11" name="TextBox 11"/>
            <p:cNvSpPr txBox="1"/>
            <p:nvPr/>
          </p:nvSpPr>
          <p:spPr>
            <a:xfrm>
              <a:off x="0" y="57150"/>
              <a:ext cx="12192501" cy="584623"/>
            </a:xfrm>
            <a:prstGeom prst="rect">
              <a:avLst/>
            </a:prstGeom>
          </p:spPr>
          <p:txBody>
            <a:bodyPr lIns="0" tIns="0" rIns="0" bIns="0" rtlCol="0" anchor="t">
              <a:spAutoFit/>
            </a:bodyPr>
            <a:lstStyle/>
            <a:p>
              <a:pPr>
                <a:lnSpc>
                  <a:spcPts val="3200"/>
                </a:lnSpc>
              </a:pPr>
              <a:r>
                <a:rPr lang="en-US" sz="3200" spc="64">
                  <a:solidFill>
                    <a:srgbClr val="20212A"/>
                  </a:solidFill>
                  <a:latin typeface="Barlow Medium Bold" panose="00000700000000000000"/>
                </a:rPr>
                <a:t>TITLE</a:t>
              </a:r>
            </a:p>
          </p:txBody>
        </p:sp>
      </p:grpSp>
      <p:sp>
        <p:nvSpPr>
          <p:cNvPr id="12" name="TextBox 12"/>
          <p:cNvSpPr txBox="1"/>
          <p:nvPr/>
        </p:nvSpPr>
        <p:spPr>
          <a:xfrm>
            <a:off x="2395593" y="4152274"/>
            <a:ext cx="8118108" cy="4099560"/>
          </a:xfrm>
          <a:prstGeom prst="rect">
            <a:avLst/>
          </a:prstGeom>
        </p:spPr>
        <p:txBody>
          <a:bodyPr lIns="0" tIns="0" rIns="0" bIns="0" rtlCol="0" anchor="t">
            <a:spAutoFit/>
          </a:bodyPr>
          <a:lstStyle/>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nSpc>
                <a:spcPts val="3600"/>
              </a:lnSpc>
            </a:pPr>
            <a:endParaRPr lang="en-US" sz="2400" spc="240">
              <a:solidFill>
                <a:srgbClr val="EDE6E2"/>
              </a:solidFill>
              <a:ea typeface="字由点字典黑 35J" panose="00020600040101010101" charset="-122"/>
            </a:endParaRPr>
          </a:p>
          <a:p>
            <a:pPr>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p:txBody>
      </p:sp>
      <p:pic>
        <p:nvPicPr>
          <p:cNvPr id="13" name="Picture 13"/>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0212A"/>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pic>
          <p:nvPicPr>
            <p:cNvPr id="3" name="Picture 3"/>
            <p:cNvPicPr>
              <a:picLocks noChangeAspect="1"/>
            </p:cNvPicPr>
            <p:nvPr/>
          </p:nvPicPr>
          <p:blipFill>
            <a:blip r:embed="rId2" cstate="print">
              <a:alphaModFix amt="60000"/>
              <a:extLst>
                <a:ext uri="{28A0092B-C50C-407E-A947-70E740481C1C}">
                  <a14:useLocalDpi xmlns:a14="http://schemas.microsoft.com/office/drawing/2010/main"/>
                </a:ext>
              </a:extLst>
            </a:blip>
            <a:srcRect/>
            <a:stretch>
              <a:fillRect/>
            </a:stretch>
          </p:blipFill>
          <p:spPr>
            <a:xfrm>
              <a:off x="0" y="0"/>
              <a:ext cx="24384000" cy="13716000"/>
            </a:xfrm>
            <a:prstGeom prst="rect">
              <a:avLst/>
            </a:prstGeom>
          </p:spPr>
        </p:pic>
      </p:grpSp>
      <p:grpSp>
        <p:nvGrpSpPr>
          <p:cNvPr id="4" name="Group 4"/>
          <p:cNvGrpSpPr/>
          <p:nvPr/>
        </p:nvGrpSpPr>
        <p:grpSpPr>
          <a:xfrm>
            <a:off x="3809621" y="3206155"/>
            <a:ext cx="10668758" cy="3874689"/>
            <a:chOff x="0" y="0"/>
            <a:chExt cx="14225010" cy="5166252"/>
          </a:xfrm>
        </p:grpSpPr>
        <p:sp>
          <p:nvSpPr>
            <p:cNvPr id="5" name="AutoShape 5"/>
            <p:cNvSpPr/>
            <p:nvPr/>
          </p:nvSpPr>
          <p:spPr>
            <a:xfrm>
              <a:off x="0" y="0"/>
              <a:ext cx="14225010" cy="5166252"/>
            </a:xfrm>
            <a:prstGeom prst="rect">
              <a:avLst/>
            </a:prstGeom>
            <a:solidFill>
              <a:srgbClr val="EA4949">
                <a:alpha val="80000"/>
              </a:srgbClr>
            </a:solidFill>
          </p:spPr>
        </p:sp>
        <p:sp>
          <p:nvSpPr>
            <p:cNvPr id="6" name="TextBox 6"/>
            <p:cNvSpPr txBox="1"/>
            <p:nvPr/>
          </p:nvSpPr>
          <p:spPr>
            <a:xfrm>
              <a:off x="890563" y="739086"/>
              <a:ext cx="12443884" cy="3611880"/>
            </a:xfrm>
            <a:prstGeom prst="rect">
              <a:avLst/>
            </a:prstGeom>
          </p:spPr>
          <p:txBody>
            <a:bodyPr lIns="0" tIns="0" rIns="0" bIns="0" rtlCol="0" anchor="t">
              <a:spAutoFit/>
            </a:bodyPr>
            <a:lstStyle/>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它有多种用途，这使得使它们成为说服和教学他人的强大工具。</a:t>
              </a:r>
            </a:p>
            <a:p>
              <a:pPr algn="just">
                <a:lnSpc>
                  <a:spcPts val="3600"/>
                </a:lnSpc>
              </a:pPr>
              <a:endParaRPr lang="en-US" sz="2400" spc="240">
                <a:solidFill>
                  <a:srgbClr val="EDE6E2"/>
                </a:solidFill>
                <a:ea typeface="字由点字典黑 35J" panose="00020600040101010101" charset="-122"/>
              </a:endParaRPr>
            </a:p>
            <a:p>
              <a:pPr algn="just">
                <a:lnSpc>
                  <a:spcPts val="3600"/>
                </a:lnSpc>
              </a:pPr>
              <a:r>
                <a:rPr lang="en-US" sz="2400" spc="240">
                  <a:solidFill>
                    <a:srgbClr val="EDE6E2"/>
                  </a:solidFill>
                  <a:ea typeface="字由点字典黑 35J" panose="00020600040101010101" charset="-122"/>
                </a:rPr>
                <a:t>演示文稿是可以用作演示，讲座，演讲，报告等的交流工具。 大多数情况下，它们是在观众面前展示的。 </a:t>
              </a:r>
            </a:p>
          </p:txBody>
        </p:sp>
      </p:grpSp>
      <p:pic>
        <p:nvPicPr>
          <p:cNvPr id="7" name="Picture 7"/>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14794430" y="-5503"/>
            <a:ext cx="3493570" cy="11645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PP_MARK_KEY" val="7cafa96a-924a-42cb-88cc-fd7292f65617"/>
  <p:tag name="COMMONDATA" val="eyJoZGlkIjoiYTBhZGJjMjY4YTkyM2YxNDNlMTlhN2M4MjFjMDY4MzU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620</Words>
  <Application>Microsoft Macintosh PowerPoint</Application>
  <PresentationFormat>Custom</PresentationFormat>
  <Paragraphs>129</Paragraphs>
  <Slides>16</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微软雅黑</vt:lpstr>
      <vt:lpstr>Barlow Medium Bold</vt:lpstr>
      <vt:lpstr>Arial</vt:lpstr>
      <vt:lpstr>思源黑体-超粗体</vt:lpstr>
      <vt:lpstr>Arimo</vt:lpstr>
      <vt:lpstr>字由点字典黑 35J</vt:lpstr>
      <vt:lpstr>字由点字倔强黑</vt:lpstr>
      <vt:lpstr>Calibri</vt:lpstr>
      <vt:lpstr>Barlow Medium</vt:lpstr>
      <vt:lpstr>思源黑体-粗体</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北京交通大学红色ppt</dc:title>
  <dc:creator>ASUS</dc:creator>
  <cp:lastModifiedBy>brq r</cp:lastModifiedBy>
  <cp:revision>5</cp:revision>
  <dcterms:created xsi:type="dcterms:W3CDTF">2006-08-16T00:00:00Z</dcterms:created>
  <dcterms:modified xsi:type="dcterms:W3CDTF">2023-06-07T14:39:49Z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C76B3975542D48209827544756638F7C</vt:lpwstr>
  </property>
  <property fmtid="{D5CDD505-2E9C-101B-9397-08002B2CF9AE}" pid="3" name="KSOProductBuildVer">
    <vt:lpwstr>2052-11.1.0.12970</vt:lpwstr>
  </property>
</Properties>
</file>

<file path=docProps/thumbnail.jpeg>
</file>